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6" r:id="rId2"/>
  </p:sldMasterIdLst>
  <p:notesMasterIdLst>
    <p:notesMasterId r:id="rId17"/>
  </p:notesMasterIdLst>
  <p:sldIdLst>
    <p:sldId id="431" r:id="rId3"/>
    <p:sldId id="463" r:id="rId4"/>
    <p:sldId id="458" r:id="rId5"/>
    <p:sldId id="460" r:id="rId6"/>
    <p:sldId id="294" r:id="rId7"/>
    <p:sldId id="464" r:id="rId8"/>
    <p:sldId id="461" r:id="rId9"/>
    <p:sldId id="454" r:id="rId10"/>
    <p:sldId id="451" r:id="rId11"/>
    <p:sldId id="295" r:id="rId12"/>
    <p:sldId id="297" r:id="rId13"/>
    <p:sldId id="455" r:id="rId14"/>
    <p:sldId id="453" r:id="rId15"/>
    <p:sldId id="444" r:id="rId16"/>
  </p:sldIdLst>
  <p:sldSz cx="12192000" cy="6858000"/>
  <p:notesSz cx="6858000" cy="9144000"/>
  <p:embeddedFontLst>
    <p:embeddedFont>
      <p:font typeface="Gill Sans" panose="020B0502020104020203" charset="0"/>
      <p:regular r:id="rId18"/>
      <p:bold r:id="rId19"/>
      <p:italic r:id="rId20"/>
      <p:boldItalic r:id="rId21"/>
    </p:embeddedFont>
    <p:embeddedFont>
      <p:font typeface="Lato Black" panose="020F0502020204030203" pitchFamily="34" charset="0"/>
      <p:bold r:id="rId22"/>
      <p:boldItalic r:id="rId23"/>
    </p:embeddedFont>
    <p:embeddedFont>
      <p:font typeface="Lato Light" panose="020F0502020204030203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</p:embeddedFont>
    <p:embeddedFont>
      <p:font typeface="Quattrocento Sans" panose="020B0502050000020003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4" roundtripDataSignature="AMtx7mhjU9PsWU7G8mJXPtUnDcBmHzBD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9688" autoAdjust="0"/>
  </p:normalViewPr>
  <p:slideViewPr>
    <p:cSldViewPr snapToGrid="0">
      <p:cViewPr varScale="1">
        <p:scale>
          <a:sx n="62" d="100"/>
          <a:sy n="62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9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9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9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9FD78-1FBB-4F62-8E3F-B07802532D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C493B0-B96D-48B7-9161-8865F2AE601C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Đăng</a:t>
          </a:r>
          <a:r>
            <a:rPr lang="en-US" dirty="0"/>
            <a:t> </a:t>
          </a:r>
          <a:r>
            <a:rPr lang="en-US" dirty="0" err="1"/>
            <a:t>nhập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thống</a:t>
          </a:r>
          <a:r>
            <a:rPr lang="en-US" dirty="0"/>
            <a:t> </a:t>
          </a:r>
          <a:r>
            <a:rPr lang="en-US" dirty="0" err="1"/>
            <a:t>Tuyển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đầu</a:t>
          </a:r>
          <a:r>
            <a:rPr lang="en-US" dirty="0"/>
            <a:t> </a:t>
          </a:r>
          <a:r>
            <a:rPr lang="en-US" dirty="0" err="1"/>
            <a:t>cấp</a:t>
          </a:r>
          <a:r>
            <a:rPr lang="en-US" dirty="0"/>
            <a:t>.</a:t>
          </a:r>
        </a:p>
      </dgm:t>
    </dgm:pt>
    <dgm:pt modelId="{4CA06B76-3A07-4225-AFAB-1624810C9715}" type="parTrans" cxnId="{4130D67C-7B02-49A1-8506-E022D3128E41}">
      <dgm:prSet/>
      <dgm:spPr/>
      <dgm:t>
        <a:bodyPr/>
        <a:lstStyle/>
        <a:p>
          <a:endParaRPr lang="en-US"/>
        </a:p>
      </dgm:t>
    </dgm:pt>
    <dgm:pt modelId="{826E8204-A0F5-479E-83D6-5329BA4C5DE0}" type="sibTrans" cxnId="{4130D67C-7B02-49A1-8506-E022D3128E41}">
      <dgm:prSet/>
      <dgm:spPr/>
      <dgm:t>
        <a:bodyPr/>
        <a:lstStyle/>
        <a:p>
          <a:endParaRPr lang="en-US"/>
        </a:p>
      </dgm:t>
    </dgm:pt>
    <dgm:pt modelId="{5A48050A-B2CE-45A9-B025-0C8FE2DC4EAF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2.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Hội</a:t>
          </a:r>
          <a:r>
            <a:rPr lang="en-US" dirty="0"/>
            <a:t> </a:t>
          </a:r>
          <a:r>
            <a:rPr lang="en-US" dirty="0" err="1"/>
            <a:t>đồng</a:t>
          </a:r>
          <a:r>
            <a:rPr lang="en-US" dirty="0"/>
            <a:t> </a:t>
          </a:r>
          <a:r>
            <a:rPr lang="en-US" dirty="0" err="1"/>
            <a:t>tuyển</a:t>
          </a:r>
          <a:r>
            <a:rPr lang="en-US" dirty="0"/>
            <a:t> </a:t>
          </a:r>
          <a:r>
            <a:rPr lang="en-US" dirty="0" err="1"/>
            <a:t>sinh</a:t>
          </a:r>
          <a:endParaRPr lang="en-US" dirty="0"/>
        </a:p>
      </dgm:t>
    </dgm:pt>
    <dgm:pt modelId="{B879E548-C0B9-4446-81F0-DD36201202EE}" type="parTrans" cxnId="{42D0835F-10F3-4E29-8646-A8F03FD229E5}">
      <dgm:prSet/>
      <dgm:spPr/>
      <dgm:t>
        <a:bodyPr/>
        <a:lstStyle/>
        <a:p>
          <a:endParaRPr lang="en-US"/>
        </a:p>
      </dgm:t>
    </dgm:pt>
    <dgm:pt modelId="{C7C21DBE-CAE1-4F34-AFBB-479D1222B806}" type="sibTrans" cxnId="{42D0835F-10F3-4E29-8646-A8F03FD229E5}">
      <dgm:prSet/>
      <dgm:spPr/>
      <dgm:t>
        <a:bodyPr/>
        <a:lstStyle/>
        <a:p>
          <a:endParaRPr lang="en-US"/>
        </a:p>
      </dgm:t>
    </dgm:pt>
    <dgm:pt modelId="{582D6DE5-1C51-4EF4-9C75-E501DE416DFB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3.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 </a:t>
          </a:r>
          <a:r>
            <a:rPr lang="en-US" dirty="0" err="1"/>
            <a:t>tuyển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(</a:t>
          </a:r>
          <a:r>
            <a:rPr lang="en-US" dirty="0" err="1"/>
            <a:t>chỉ</a:t>
          </a:r>
          <a:r>
            <a:rPr lang="en-US" dirty="0"/>
            <a:t> </a:t>
          </a:r>
          <a:r>
            <a:rPr lang="en-US" dirty="0" err="1"/>
            <a:t>tiêu</a:t>
          </a:r>
          <a:r>
            <a:rPr lang="en-US" dirty="0"/>
            <a:t> </a:t>
          </a:r>
          <a:r>
            <a:rPr lang="en-US" dirty="0" err="1"/>
            <a:t>lớp</a:t>
          </a:r>
          <a:r>
            <a:rPr lang="en-US" dirty="0"/>
            <a:t>,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, </a:t>
          </a:r>
          <a:r>
            <a:rPr lang="en-US" dirty="0" err="1"/>
            <a:t>tuyến</a:t>
          </a:r>
          <a:r>
            <a:rPr lang="en-US" dirty="0"/>
            <a:t> </a:t>
          </a:r>
          <a:r>
            <a:rPr lang="en-US" dirty="0" err="1"/>
            <a:t>tuyển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)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Trường</a:t>
          </a:r>
          <a:endParaRPr lang="en-US" dirty="0"/>
        </a:p>
      </dgm:t>
    </dgm:pt>
    <dgm:pt modelId="{A5B2FA42-F5FD-4482-B705-DB5D88570868}" type="parTrans" cxnId="{10A4EFD5-8D70-4D83-AB84-10188AC5089E}">
      <dgm:prSet/>
      <dgm:spPr/>
      <dgm:t>
        <a:bodyPr/>
        <a:lstStyle/>
        <a:p>
          <a:endParaRPr lang="en-US"/>
        </a:p>
      </dgm:t>
    </dgm:pt>
    <dgm:pt modelId="{88DAC58C-0429-4D6C-990A-24B6793BEE8C}" type="sibTrans" cxnId="{10A4EFD5-8D70-4D83-AB84-10188AC5089E}">
      <dgm:prSet/>
      <dgm:spPr/>
      <dgm:t>
        <a:bodyPr/>
        <a:lstStyle/>
        <a:p>
          <a:endParaRPr lang="en-US"/>
        </a:p>
      </dgm:t>
    </dgm:pt>
    <dgm:pt modelId="{B6270FD8-5507-461E-9D24-085C55F6BB46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4.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loại</a:t>
          </a:r>
          <a:r>
            <a:rPr lang="en-US" dirty="0"/>
            <a:t> </a:t>
          </a:r>
          <a:r>
            <a:rPr lang="en-US" dirty="0" err="1"/>
            <a:t>hồ</a:t>
          </a:r>
          <a:r>
            <a:rPr lang="en-US" dirty="0"/>
            <a:t> </a:t>
          </a:r>
          <a:r>
            <a:rPr lang="en-US" dirty="0" err="1"/>
            <a:t>sơ</a:t>
          </a:r>
          <a:r>
            <a:rPr lang="en-US" dirty="0"/>
            <a:t> </a:t>
          </a:r>
          <a:r>
            <a:rPr lang="en-US" dirty="0" err="1"/>
            <a:t>tuyển</a:t>
          </a:r>
          <a:r>
            <a:rPr lang="en-US" dirty="0"/>
            <a:t> </a:t>
          </a:r>
          <a:r>
            <a:rPr lang="en-US" dirty="0" err="1"/>
            <a:t>sinh</a:t>
          </a:r>
          <a:endParaRPr lang="en-US" dirty="0"/>
        </a:p>
      </dgm:t>
    </dgm:pt>
    <dgm:pt modelId="{410CC8D7-4F68-447E-8CB7-AC40DBC7C1EA}" type="parTrans" cxnId="{B8A5F8E9-C304-458C-8D31-B5B712C35148}">
      <dgm:prSet/>
      <dgm:spPr/>
      <dgm:t>
        <a:bodyPr/>
        <a:lstStyle/>
        <a:p>
          <a:endParaRPr lang="en-US"/>
        </a:p>
      </dgm:t>
    </dgm:pt>
    <dgm:pt modelId="{FB96D084-8FBE-4BBC-A218-BBCAAFD10B16}" type="sibTrans" cxnId="{B8A5F8E9-C304-458C-8D31-B5B712C35148}">
      <dgm:prSet/>
      <dgm:spPr/>
      <dgm:t>
        <a:bodyPr/>
        <a:lstStyle/>
        <a:p>
          <a:endParaRPr lang="en-US"/>
        </a:p>
      </dgm:t>
    </dgm:pt>
    <dgm:pt modelId="{E35185C1-43E0-404E-A276-45B5311C570F}">
      <dgm:prSet phldrT="[Text]"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mẫu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hồ</a:t>
          </a:r>
          <a:r>
            <a:rPr lang="en-US" dirty="0"/>
            <a:t> </a:t>
          </a:r>
          <a:r>
            <a:rPr lang="en-US" dirty="0" err="1"/>
            <a:t>sơ</a:t>
          </a:r>
          <a:r>
            <a:rPr lang="en-US" dirty="0"/>
            <a:t> </a:t>
          </a:r>
          <a:r>
            <a:rPr lang="en-US" dirty="0" err="1"/>
            <a:t>đính</a:t>
          </a:r>
          <a:r>
            <a:rPr lang="en-US" dirty="0"/>
            <a:t> </a:t>
          </a:r>
          <a:r>
            <a:rPr lang="en-US" dirty="0" err="1"/>
            <a:t>kèm</a:t>
          </a:r>
          <a:endParaRPr lang="en-US" dirty="0"/>
        </a:p>
      </dgm:t>
    </dgm:pt>
    <dgm:pt modelId="{0C07ECBB-D2DD-477C-869C-C94F092AC220}" type="parTrans" cxnId="{17ED72D1-407B-4ECF-A93A-B88F134F5711}">
      <dgm:prSet/>
      <dgm:spPr/>
      <dgm:t>
        <a:bodyPr/>
        <a:lstStyle/>
        <a:p>
          <a:endParaRPr lang="en-US"/>
        </a:p>
      </dgm:t>
    </dgm:pt>
    <dgm:pt modelId="{4AECE6AD-A38C-46D0-A4F1-3FC3E82CFF7B}" type="sibTrans" cxnId="{17ED72D1-407B-4ECF-A93A-B88F134F5711}">
      <dgm:prSet/>
      <dgm:spPr/>
      <dgm:t>
        <a:bodyPr/>
        <a:lstStyle/>
        <a:p>
          <a:endParaRPr lang="en-US"/>
        </a:p>
      </dgm:t>
    </dgm:pt>
    <dgm:pt modelId="{F2DF7BB1-03C4-4A12-A1C1-A01701F6FE50}">
      <dgm:prSet phldrT="[Text]"/>
      <dgm:spPr/>
      <dgm:t>
        <a:bodyPr/>
        <a:lstStyle/>
        <a:p>
          <a:pPr>
            <a:buAutoNum type="arabicPeriod"/>
          </a:pPr>
          <a:r>
            <a:rPr lang="en-US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6. </a:t>
          </a:r>
          <a:r>
            <a:rPr lang="en-US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Cấu</a:t>
          </a:r>
          <a:r>
            <a:rPr lang="en-US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hình</a:t>
          </a:r>
          <a:r>
            <a:rPr lang="en-US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tiêu</a:t>
          </a:r>
          <a:r>
            <a:rPr lang="en-US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chí</a:t>
          </a:r>
          <a:r>
            <a:rPr lang="en-US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động</a:t>
          </a:r>
          <a:r>
            <a:rPr lang="en-US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(</a:t>
          </a:r>
          <a:r>
            <a:rPr lang="en-US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nếu</a:t>
          </a:r>
          <a:r>
            <a:rPr lang="en-US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cần</a:t>
          </a:r>
          <a:r>
            <a:rPr lang="en-US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83DEAEB8-62E9-4A7D-980B-6D956B7BED4C}" type="parTrans" cxnId="{8E00EDB1-3E5C-4B6F-8ED2-83C38D72FCB8}">
      <dgm:prSet/>
      <dgm:spPr/>
      <dgm:t>
        <a:bodyPr/>
        <a:lstStyle/>
        <a:p>
          <a:endParaRPr lang="en-US"/>
        </a:p>
      </dgm:t>
    </dgm:pt>
    <dgm:pt modelId="{CBB6A5C8-F961-4750-BB66-927B43252AC2}" type="sibTrans" cxnId="{8E00EDB1-3E5C-4B6F-8ED2-83C38D72FCB8}">
      <dgm:prSet/>
      <dgm:spPr/>
      <dgm:t>
        <a:bodyPr/>
        <a:lstStyle/>
        <a:p>
          <a:endParaRPr lang="en-US"/>
        </a:p>
      </dgm:t>
    </dgm:pt>
    <dgm:pt modelId="{8174A178-B749-4A60-9E6D-52EACE0BF27A}">
      <dgm:prSet phldrT="[Text]"/>
      <dgm:spPr/>
      <dgm:t>
        <a:bodyPr/>
        <a:lstStyle/>
        <a:p>
          <a:r>
            <a:rPr lang="en-US" dirty="0"/>
            <a:t>7. </a:t>
          </a:r>
          <a:r>
            <a:rPr lang="en-US" dirty="0" err="1"/>
            <a:t>Xử</a:t>
          </a:r>
          <a:r>
            <a:rPr lang="en-US" dirty="0"/>
            <a:t> </a:t>
          </a:r>
          <a:r>
            <a:rPr lang="en-US" dirty="0" err="1"/>
            <a:t>lý</a:t>
          </a:r>
          <a:r>
            <a:rPr lang="en-US" dirty="0"/>
            <a:t> </a:t>
          </a:r>
          <a:r>
            <a:rPr lang="en-US" dirty="0" err="1"/>
            <a:t>hồ</a:t>
          </a:r>
          <a:r>
            <a:rPr lang="en-US" dirty="0"/>
            <a:t> </a:t>
          </a:r>
          <a:r>
            <a:rPr lang="en-US" dirty="0" err="1"/>
            <a:t>sơ</a:t>
          </a:r>
          <a:r>
            <a:rPr lang="en-US" dirty="0"/>
            <a:t> ( </a:t>
          </a:r>
          <a:r>
            <a:rPr lang="en-US" dirty="0" err="1"/>
            <a:t>Tiếp</a:t>
          </a:r>
          <a:r>
            <a:rPr lang="en-US" dirty="0"/>
            <a:t> </a:t>
          </a:r>
          <a:r>
            <a:rPr lang="en-US" dirty="0" err="1"/>
            <a:t>nhận</a:t>
          </a:r>
          <a:r>
            <a:rPr lang="en-US" dirty="0"/>
            <a:t> / </a:t>
          </a:r>
          <a:r>
            <a:rPr lang="en-US" dirty="0" err="1"/>
            <a:t>Từ</a:t>
          </a:r>
          <a:r>
            <a:rPr lang="en-US" dirty="0"/>
            <a:t> </a:t>
          </a:r>
          <a:r>
            <a:rPr lang="en-US" dirty="0" err="1"/>
            <a:t>chối</a:t>
          </a:r>
          <a:r>
            <a:rPr lang="en-US" dirty="0"/>
            <a:t> / </a:t>
          </a:r>
          <a:r>
            <a:rPr lang="en-US" dirty="0" err="1"/>
            <a:t>Trả</a:t>
          </a:r>
          <a:r>
            <a:rPr lang="en-US" dirty="0"/>
            <a:t> </a:t>
          </a:r>
          <a:r>
            <a:rPr lang="en-US" dirty="0" err="1"/>
            <a:t>hồ</a:t>
          </a:r>
          <a:r>
            <a:rPr lang="en-US" dirty="0"/>
            <a:t> </a:t>
          </a:r>
          <a:r>
            <a:rPr lang="en-US" dirty="0" err="1"/>
            <a:t>sơ</a:t>
          </a:r>
          <a:r>
            <a:rPr lang="en-US" dirty="0"/>
            <a:t> </a:t>
          </a:r>
          <a:r>
            <a:rPr lang="en-US" dirty="0" err="1"/>
            <a:t>bổ</a:t>
          </a:r>
          <a:r>
            <a:rPr lang="en-US" dirty="0"/>
            <a:t> sung / </a:t>
          </a:r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kiếm</a:t>
          </a:r>
          <a:r>
            <a:rPr lang="en-US" dirty="0"/>
            <a:t> </a:t>
          </a:r>
          <a:r>
            <a:rPr lang="en-US" dirty="0" err="1"/>
            <a:t>hồ</a:t>
          </a:r>
          <a:r>
            <a:rPr lang="en-US" dirty="0"/>
            <a:t> </a:t>
          </a:r>
          <a:r>
            <a:rPr lang="en-US" dirty="0" err="1"/>
            <a:t>sơ</a:t>
          </a:r>
          <a:r>
            <a:rPr lang="en-US" dirty="0"/>
            <a:t> / </a:t>
          </a:r>
          <a:r>
            <a:rPr lang="en-US" dirty="0" err="1"/>
            <a:t>xem</a:t>
          </a:r>
          <a:r>
            <a:rPr lang="en-US" dirty="0"/>
            <a:t> </a:t>
          </a:r>
          <a:r>
            <a:rPr lang="en-US" dirty="0" err="1"/>
            <a:t>lịch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hồ</a:t>
          </a:r>
          <a:r>
            <a:rPr lang="en-US" dirty="0"/>
            <a:t> </a:t>
          </a:r>
          <a:r>
            <a:rPr lang="en-US" dirty="0" err="1"/>
            <a:t>sơ</a:t>
          </a:r>
          <a:r>
            <a:rPr lang="en-US" dirty="0"/>
            <a:t>)</a:t>
          </a:r>
        </a:p>
      </dgm:t>
    </dgm:pt>
    <dgm:pt modelId="{F09AC432-17F1-46B2-B47F-AB8B65439514}" type="parTrans" cxnId="{F37CA171-808F-4EB8-8239-DECF19110FE3}">
      <dgm:prSet/>
      <dgm:spPr/>
      <dgm:t>
        <a:bodyPr/>
        <a:lstStyle/>
        <a:p>
          <a:endParaRPr lang="en-US"/>
        </a:p>
      </dgm:t>
    </dgm:pt>
    <dgm:pt modelId="{06C8236A-B307-4022-A862-8318349F59BE}" type="sibTrans" cxnId="{F37CA171-808F-4EB8-8239-DECF19110FE3}">
      <dgm:prSet/>
      <dgm:spPr/>
      <dgm:t>
        <a:bodyPr/>
        <a:lstStyle/>
        <a:p>
          <a:endParaRPr lang="en-US"/>
        </a:p>
      </dgm:t>
    </dgm:pt>
    <dgm:pt modelId="{50E9BE32-9A76-4448-AB38-D14A52E0338A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8. </a:t>
          </a:r>
          <a:r>
            <a:rPr lang="en-US" dirty="0" err="1"/>
            <a:t>Gửi</a:t>
          </a:r>
          <a:r>
            <a:rPr lang="en-US" dirty="0"/>
            <a:t> tin </a:t>
          </a:r>
          <a:r>
            <a:rPr lang="en-US" dirty="0" err="1"/>
            <a:t>nhắn</a:t>
          </a:r>
          <a:r>
            <a:rPr lang="en-US" dirty="0"/>
            <a:t> SMS </a:t>
          </a:r>
          <a:r>
            <a:rPr lang="en-US" dirty="0" err="1"/>
            <a:t>đến</a:t>
          </a:r>
          <a:r>
            <a:rPr lang="en-US" dirty="0"/>
            <a:t> PHHS</a:t>
          </a:r>
        </a:p>
      </dgm:t>
    </dgm:pt>
    <dgm:pt modelId="{8E5B8258-6D27-4D20-9CEA-A7C8E04DDEDF}" type="parTrans" cxnId="{D6B0111D-6057-4C61-9E79-87EF343DEB96}">
      <dgm:prSet/>
      <dgm:spPr/>
      <dgm:t>
        <a:bodyPr/>
        <a:lstStyle/>
        <a:p>
          <a:endParaRPr lang="en-US"/>
        </a:p>
      </dgm:t>
    </dgm:pt>
    <dgm:pt modelId="{378593EE-2517-4C34-B80F-8D781808E705}" type="sibTrans" cxnId="{D6B0111D-6057-4C61-9E79-87EF343DEB96}">
      <dgm:prSet/>
      <dgm:spPr/>
      <dgm:t>
        <a:bodyPr/>
        <a:lstStyle/>
        <a:p>
          <a:endParaRPr lang="en-US"/>
        </a:p>
      </dgm:t>
    </dgm:pt>
    <dgm:pt modelId="{C1CE79D4-E6CB-463D-8275-8B3890F39156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9.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phân</a:t>
          </a:r>
          <a:r>
            <a:rPr lang="en-US" dirty="0"/>
            <a:t> </a:t>
          </a:r>
          <a:r>
            <a:rPr lang="en-US" dirty="0" err="1"/>
            <a:t>lớp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 </a:t>
          </a:r>
          <a:r>
            <a:rPr lang="en-US" dirty="0" err="1"/>
            <a:t>động</a:t>
          </a:r>
          <a:endParaRPr lang="en-US" dirty="0"/>
        </a:p>
      </dgm:t>
    </dgm:pt>
    <dgm:pt modelId="{B65DD885-ED73-4478-A02A-BAE1BA22F9A0}" type="parTrans" cxnId="{FA34E6EC-001D-4A1B-8B25-E5DEB824FEE5}">
      <dgm:prSet/>
      <dgm:spPr/>
      <dgm:t>
        <a:bodyPr/>
        <a:lstStyle/>
        <a:p>
          <a:endParaRPr lang="en-US"/>
        </a:p>
      </dgm:t>
    </dgm:pt>
    <dgm:pt modelId="{75E99D20-B04E-4FA6-AA19-690FC0B00AE3}" type="sibTrans" cxnId="{FA34E6EC-001D-4A1B-8B25-E5DEB824FEE5}">
      <dgm:prSet/>
      <dgm:spPr/>
      <dgm:t>
        <a:bodyPr/>
        <a:lstStyle/>
        <a:p>
          <a:endParaRPr lang="en-US"/>
        </a:p>
      </dgm:t>
    </dgm:pt>
    <dgm:pt modelId="{FCE76558-6C06-4232-AED3-48774ED0E680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10. Theo </a:t>
          </a:r>
          <a:r>
            <a:rPr lang="en-US" dirty="0" err="1"/>
            <a:t>dõi</a:t>
          </a:r>
          <a:r>
            <a:rPr lang="en-US" dirty="0"/>
            <a:t> </a:t>
          </a:r>
          <a:r>
            <a:rPr lang="en-US" dirty="0" err="1"/>
            <a:t>thống</a:t>
          </a:r>
          <a:r>
            <a:rPr lang="en-US" dirty="0"/>
            <a:t> </a:t>
          </a:r>
          <a:r>
            <a:rPr lang="en-US" dirty="0" err="1"/>
            <a:t>kê</a:t>
          </a:r>
          <a:r>
            <a:rPr lang="en-US" dirty="0"/>
            <a:t> </a:t>
          </a:r>
          <a:r>
            <a:rPr lang="en-US" dirty="0" err="1"/>
            <a:t>báo</a:t>
          </a:r>
          <a:r>
            <a:rPr lang="en-US" dirty="0"/>
            <a:t> </a:t>
          </a:r>
          <a:r>
            <a:rPr lang="en-US" dirty="0" err="1"/>
            <a:t>cáo</a:t>
          </a:r>
          <a:r>
            <a:rPr lang="en-US" dirty="0"/>
            <a:t> </a:t>
          </a:r>
          <a:r>
            <a:rPr lang="en-US" dirty="0" err="1"/>
            <a:t>tuyển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Trường</a:t>
          </a:r>
          <a:endParaRPr lang="en-US" dirty="0"/>
        </a:p>
      </dgm:t>
    </dgm:pt>
    <dgm:pt modelId="{2CEB50B4-D980-43D0-AAD6-D213523D7CD5}" type="parTrans" cxnId="{1820C1D8-B0F1-45E0-803C-E2ABD8069E81}">
      <dgm:prSet/>
      <dgm:spPr/>
      <dgm:t>
        <a:bodyPr/>
        <a:lstStyle/>
        <a:p>
          <a:endParaRPr lang="en-US"/>
        </a:p>
      </dgm:t>
    </dgm:pt>
    <dgm:pt modelId="{FBC1F0BB-3AD0-432E-AC7E-CA210A3474A1}" type="sibTrans" cxnId="{1820C1D8-B0F1-45E0-803C-E2ABD8069E81}">
      <dgm:prSet/>
      <dgm:spPr/>
      <dgm:t>
        <a:bodyPr/>
        <a:lstStyle/>
        <a:p>
          <a:endParaRPr lang="en-US"/>
        </a:p>
      </dgm:t>
    </dgm:pt>
    <dgm:pt modelId="{B6D7D748-AE03-4B1C-B7E6-639996215B94}" type="pres">
      <dgm:prSet presAssocID="{5939FD78-1FBB-4F62-8E3F-B07802532DA5}" presName="linear" presStyleCnt="0">
        <dgm:presLayoutVars>
          <dgm:dir/>
          <dgm:animLvl val="lvl"/>
          <dgm:resizeHandles val="exact"/>
        </dgm:presLayoutVars>
      </dgm:prSet>
      <dgm:spPr/>
    </dgm:pt>
    <dgm:pt modelId="{C22EC55F-E8D0-4929-9624-DE557A9FD5B4}" type="pres">
      <dgm:prSet presAssocID="{D9C493B0-B96D-48B7-9161-8865F2AE601C}" presName="parentLin" presStyleCnt="0"/>
      <dgm:spPr/>
    </dgm:pt>
    <dgm:pt modelId="{8D36694C-F3E0-4C20-9240-47F1671852B3}" type="pres">
      <dgm:prSet presAssocID="{D9C493B0-B96D-48B7-9161-8865F2AE601C}" presName="parentLeftMargin" presStyleLbl="node1" presStyleIdx="0" presStyleCnt="10"/>
      <dgm:spPr/>
    </dgm:pt>
    <dgm:pt modelId="{886721F0-853B-42EA-A782-832A251F5C4E}" type="pres">
      <dgm:prSet presAssocID="{D9C493B0-B96D-48B7-9161-8865F2AE601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688AB76C-B1A2-431B-8417-9817170A5387}" type="pres">
      <dgm:prSet presAssocID="{D9C493B0-B96D-48B7-9161-8865F2AE601C}" presName="negativeSpace" presStyleCnt="0"/>
      <dgm:spPr/>
    </dgm:pt>
    <dgm:pt modelId="{9F2282FA-B9FC-4CCD-9A6D-95E8B2B4654B}" type="pres">
      <dgm:prSet presAssocID="{D9C493B0-B96D-48B7-9161-8865F2AE601C}" presName="childText" presStyleLbl="conFgAcc1" presStyleIdx="0" presStyleCnt="10">
        <dgm:presLayoutVars>
          <dgm:bulletEnabled val="1"/>
        </dgm:presLayoutVars>
      </dgm:prSet>
      <dgm:spPr/>
    </dgm:pt>
    <dgm:pt modelId="{5A0DC5C0-427B-4AA7-9FB6-42E0E7FA48FF}" type="pres">
      <dgm:prSet presAssocID="{826E8204-A0F5-479E-83D6-5329BA4C5DE0}" presName="spaceBetweenRectangles" presStyleCnt="0"/>
      <dgm:spPr/>
    </dgm:pt>
    <dgm:pt modelId="{9821B15A-0707-4E1A-BFAB-D478CB9DC47B}" type="pres">
      <dgm:prSet presAssocID="{5A48050A-B2CE-45A9-B025-0C8FE2DC4EAF}" presName="parentLin" presStyleCnt="0"/>
      <dgm:spPr/>
    </dgm:pt>
    <dgm:pt modelId="{E3977409-8344-4DF0-B694-B72AC7E77F38}" type="pres">
      <dgm:prSet presAssocID="{5A48050A-B2CE-45A9-B025-0C8FE2DC4EAF}" presName="parentLeftMargin" presStyleLbl="node1" presStyleIdx="0" presStyleCnt="10"/>
      <dgm:spPr/>
    </dgm:pt>
    <dgm:pt modelId="{13C66388-89FB-4C22-BF24-165C3848C294}" type="pres">
      <dgm:prSet presAssocID="{5A48050A-B2CE-45A9-B025-0C8FE2DC4EAF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6A4255F9-E5C6-4752-B477-DE8D6983FB84}" type="pres">
      <dgm:prSet presAssocID="{5A48050A-B2CE-45A9-B025-0C8FE2DC4EAF}" presName="negativeSpace" presStyleCnt="0"/>
      <dgm:spPr/>
    </dgm:pt>
    <dgm:pt modelId="{34E82E50-BCEC-46B9-A0FA-A7E2F70FC625}" type="pres">
      <dgm:prSet presAssocID="{5A48050A-B2CE-45A9-B025-0C8FE2DC4EAF}" presName="childText" presStyleLbl="conFgAcc1" presStyleIdx="1" presStyleCnt="10">
        <dgm:presLayoutVars>
          <dgm:bulletEnabled val="1"/>
        </dgm:presLayoutVars>
      </dgm:prSet>
      <dgm:spPr/>
    </dgm:pt>
    <dgm:pt modelId="{EC4213F0-416C-40F9-9C3D-55B45969D27C}" type="pres">
      <dgm:prSet presAssocID="{C7C21DBE-CAE1-4F34-AFBB-479D1222B806}" presName="spaceBetweenRectangles" presStyleCnt="0"/>
      <dgm:spPr/>
    </dgm:pt>
    <dgm:pt modelId="{E5EB1DB7-28C0-42D0-BF7F-D1BADDAB28D5}" type="pres">
      <dgm:prSet presAssocID="{582D6DE5-1C51-4EF4-9C75-E501DE416DFB}" presName="parentLin" presStyleCnt="0"/>
      <dgm:spPr/>
    </dgm:pt>
    <dgm:pt modelId="{39119CC2-2BD7-45FD-AE6D-ACFCBD7A5F26}" type="pres">
      <dgm:prSet presAssocID="{582D6DE5-1C51-4EF4-9C75-E501DE416DFB}" presName="parentLeftMargin" presStyleLbl="node1" presStyleIdx="1" presStyleCnt="10"/>
      <dgm:spPr/>
    </dgm:pt>
    <dgm:pt modelId="{37B19FAE-3114-441A-B505-39FF725B66CE}" type="pres">
      <dgm:prSet presAssocID="{582D6DE5-1C51-4EF4-9C75-E501DE416DFB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F5C455E3-AB8B-4AA3-B6FA-EB74EBA15BEA}" type="pres">
      <dgm:prSet presAssocID="{582D6DE5-1C51-4EF4-9C75-E501DE416DFB}" presName="negativeSpace" presStyleCnt="0"/>
      <dgm:spPr/>
    </dgm:pt>
    <dgm:pt modelId="{30157BAD-4A91-4178-AFCD-0B2CDB8C4801}" type="pres">
      <dgm:prSet presAssocID="{582D6DE5-1C51-4EF4-9C75-E501DE416DFB}" presName="childText" presStyleLbl="conFgAcc1" presStyleIdx="2" presStyleCnt="10">
        <dgm:presLayoutVars>
          <dgm:bulletEnabled val="1"/>
        </dgm:presLayoutVars>
      </dgm:prSet>
      <dgm:spPr/>
    </dgm:pt>
    <dgm:pt modelId="{2B251D04-010A-4E27-9BB1-0620850C6E9E}" type="pres">
      <dgm:prSet presAssocID="{88DAC58C-0429-4D6C-990A-24B6793BEE8C}" presName="spaceBetweenRectangles" presStyleCnt="0"/>
      <dgm:spPr/>
    </dgm:pt>
    <dgm:pt modelId="{4205DA9A-3664-4CDD-99DE-B84D55DA818F}" type="pres">
      <dgm:prSet presAssocID="{B6270FD8-5507-461E-9D24-085C55F6BB46}" presName="parentLin" presStyleCnt="0"/>
      <dgm:spPr/>
    </dgm:pt>
    <dgm:pt modelId="{F357DD14-A8E0-4606-A459-245AA1C70FC7}" type="pres">
      <dgm:prSet presAssocID="{B6270FD8-5507-461E-9D24-085C55F6BB46}" presName="parentLeftMargin" presStyleLbl="node1" presStyleIdx="2" presStyleCnt="10"/>
      <dgm:spPr/>
    </dgm:pt>
    <dgm:pt modelId="{A442895D-33A3-4790-90AE-323500F59988}" type="pres">
      <dgm:prSet presAssocID="{B6270FD8-5507-461E-9D24-085C55F6BB46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3E2EE56E-BAE9-499B-ABA1-9E71623404EE}" type="pres">
      <dgm:prSet presAssocID="{B6270FD8-5507-461E-9D24-085C55F6BB46}" presName="negativeSpace" presStyleCnt="0"/>
      <dgm:spPr/>
    </dgm:pt>
    <dgm:pt modelId="{07D355C2-6378-441B-98B0-D923ED70DE34}" type="pres">
      <dgm:prSet presAssocID="{B6270FD8-5507-461E-9D24-085C55F6BB46}" presName="childText" presStyleLbl="conFgAcc1" presStyleIdx="3" presStyleCnt="10">
        <dgm:presLayoutVars>
          <dgm:bulletEnabled val="1"/>
        </dgm:presLayoutVars>
      </dgm:prSet>
      <dgm:spPr/>
    </dgm:pt>
    <dgm:pt modelId="{44BCF97B-915A-4254-B1A3-5C421F657FCD}" type="pres">
      <dgm:prSet presAssocID="{FB96D084-8FBE-4BBC-A218-BBCAAFD10B16}" presName="spaceBetweenRectangles" presStyleCnt="0"/>
      <dgm:spPr/>
    </dgm:pt>
    <dgm:pt modelId="{25184B73-1E73-47CE-9CED-977EFDDC68ED}" type="pres">
      <dgm:prSet presAssocID="{E35185C1-43E0-404E-A276-45B5311C570F}" presName="parentLin" presStyleCnt="0"/>
      <dgm:spPr/>
    </dgm:pt>
    <dgm:pt modelId="{7594D4E2-E5E8-47DA-ACBB-A672BFDB66ED}" type="pres">
      <dgm:prSet presAssocID="{E35185C1-43E0-404E-A276-45B5311C570F}" presName="parentLeftMargin" presStyleLbl="node1" presStyleIdx="3" presStyleCnt="10"/>
      <dgm:spPr/>
    </dgm:pt>
    <dgm:pt modelId="{7784D039-17CE-4BB9-8747-DFD1F2E5B9BA}" type="pres">
      <dgm:prSet presAssocID="{E35185C1-43E0-404E-A276-45B5311C570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69E3EED3-15E2-49CF-9DBF-01AF0CF725EC}" type="pres">
      <dgm:prSet presAssocID="{E35185C1-43E0-404E-A276-45B5311C570F}" presName="negativeSpace" presStyleCnt="0"/>
      <dgm:spPr/>
    </dgm:pt>
    <dgm:pt modelId="{5224A910-8638-441D-8155-95482D307548}" type="pres">
      <dgm:prSet presAssocID="{E35185C1-43E0-404E-A276-45B5311C570F}" presName="childText" presStyleLbl="conFgAcc1" presStyleIdx="4" presStyleCnt="10">
        <dgm:presLayoutVars>
          <dgm:bulletEnabled val="1"/>
        </dgm:presLayoutVars>
      </dgm:prSet>
      <dgm:spPr/>
    </dgm:pt>
    <dgm:pt modelId="{164F4F8F-40C4-47A4-8582-DCBE54B39DE6}" type="pres">
      <dgm:prSet presAssocID="{4AECE6AD-A38C-46D0-A4F1-3FC3E82CFF7B}" presName="spaceBetweenRectangles" presStyleCnt="0"/>
      <dgm:spPr/>
    </dgm:pt>
    <dgm:pt modelId="{11962BF3-578D-42CF-B95E-5D86F40B7BC5}" type="pres">
      <dgm:prSet presAssocID="{F2DF7BB1-03C4-4A12-A1C1-A01701F6FE50}" presName="parentLin" presStyleCnt="0"/>
      <dgm:spPr/>
    </dgm:pt>
    <dgm:pt modelId="{2A4B08F4-DE53-4BC6-98D0-261CF9B10101}" type="pres">
      <dgm:prSet presAssocID="{F2DF7BB1-03C4-4A12-A1C1-A01701F6FE50}" presName="parentLeftMargin" presStyleLbl="node1" presStyleIdx="4" presStyleCnt="10"/>
      <dgm:spPr/>
    </dgm:pt>
    <dgm:pt modelId="{E0A5980E-F320-47A8-B3D3-3A3B29C9CB87}" type="pres">
      <dgm:prSet presAssocID="{F2DF7BB1-03C4-4A12-A1C1-A01701F6FE50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93D9815E-6E29-4A1B-A342-A9FA89EC7B04}" type="pres">
      <dgm:prSet presAssocID="{F2DF7BB1-03C4-4A12-A1C1-A01701F6FE50}" presName="negativeSpace" presStyleCnt="0"/>
      <dgm:spPr/>
    </dgm:pt>
    <dgm:pt modelId="{91733D90-1782-4AB5-B6BE-AFCE10D9898C}" type="pres">
      <dgm:prSet presAssocID="{F2DF7BB1-03C4-4A12-A1C1-A01701F6FE50}" presName="childText" presStyleLbl="conFgAcc1" presStyleIdx="5" presStyleCnt="10">
        <dgm:presLayoutVars>
          <dgm:bulletEnabled val="1"/>
        </dgm:presLayoutVars>
      </dgm:prSet>
      <dgm:spPr/>
    </dgm:pt>
    <dgm:pt modelId="{5298278E-F4C8-4C3D-BA85-BE7127A139C3}" type="pres">
      <dgm:prSet presAssocID="{CBB6A5C8-F961-4750-BB66-927B43252AC2}" presName="spaceBetweenRectangles" presStyleCnt="0"/>
      <dgm:spPr/>
    </dgm:pt>
    <dgm:pt modelId="{420434F8-94CC-49E0-BC1F-C376BAE1EB7C}" type="pres">
      <dgm:prSet presAssocID="{8174A178-B749-4A60-9E6D-52EACE0BF27A}" presName="parentLin" presStyleCnt="0"/>
      <dgm:spPr/>
    </dgm:pt>
    <dgm:pt modelId="{24F9E525-9EE8-4D47-8548-D4B9619751DA}" type="pres">
      <dgm:prSet presAssocID="{8174A178-B749-4A60-9E6D-52EACE0BF27A}" presName="parentLeftMargin" presStyleLbl="node1" presStyleIdx="5" presStyleCnt="10"/>
      <dgm:spPr/>
    </dgm:pt>
    <dgm:pt modelId="{5F9AEC88-5490-4885-ADAB-0DBEB84F636E}" type="pres">
      <dgm:prSet presAssocID="{8174A178-B749-4A60-9E6D-52EACE0BF27A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9960688A-967D-48F8-8FC6-6E009DED54E1}" type="pres">
      <dgm:prSet presAssocID="{8174A178-B749-4A60-9E6D-52EACE0BF27A}" presName="negativeSpace" presStyleCnt="0"/>
      <dgm:spPr/>
    </dgm:pt>
    <dgm:pt modelId="{DB095006-5485-4C62-AF02-A88029685FEF}" type="pres">
      <dgm:prSet presAssocID="{8174A178-B749-4A60-9E6D-52EACE0BF27A}" presName="childText" presStyleLbl="conFgAcc1" presStyleIdx="6" presStyleCnt="10">
        <dgm:presLayoutVars>
          <dgm:bulletEnabled val="1"/>
        </dgm:presLayoutVars>
      </dgm:prSet>
      <dgm:spPr/>
    </dgm:pt>
    <dgm:pt modelId="{349E4FED-9B78-4CFE-A549-66B81995C970}" type="pres">
      <dgm:prSet presAssocID="{06C8236A-B307-4022-A862-8318349F59BE}" presName="spaceBetweenRectangles" presStyleCnt="0"/>
      <dgm:spPr/>
    </dgm:pt>
    <dgm:pt modelId="{018D92F9-4E59-4364-9C9A-D6732B5915D5}" type="pres">
      <dgm:prSet presAssocID="{50E9BE32-9A76-4448-AB38-D14A52E0338A}" presName="parentLin" presStyleCnt="0"/>
      <dgm:spPr/>
    </dgm:pt>
    <dgm:pt modelId="{132FF1C2-6634-479B-80EA-9AC5722249FE}" type="pres">
      <dgm:prSet presAssocID="{50E9BE32-9A76-4448-AB38-D14A52E0338A}" presName="parentLeftMargin" presStyleLbl="node1" presStyleIdx="6" presStyleCnt="10"/>
      <dgm:spPr/>
    </dgm:pt>
    <dgm:pt modelId="{0D65C2CD-2FFB-49DF-BAB9-543E75F7EA53}" type="pres">
      <dgm:prSet presAssocID="{50E9BE32-9A76-4448-AB38-D14A52E0338A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61199F5-CB84-4F26-A1C4-415D3DCBE839}" type="pres">
      <dgm:prSet presAssocID="{50E9BE32-9A76-4448-AB38-D14A52E0338A}" presName="negativeSpace" presStyleCnt="0"/>
      <dgm:spPr/>
    </dgm:pt>
    <dgm:pt modelId="{FC3F0CC4-8754-4779-B63E-F5B2F05049D8}" type="pres">
      <dgm:prSet presAssocID="{50E9BE32-9A76-4448-AB38-D14A52E0338A}" presName="childText" presStyleLbl="conFgAcc1" presStyleIdx="7" presStyleCnt="10">
        <dgm:presLayoutVars>
          <dgm:bulletEnabled val="1"/>
        </dgm:presLayoutVars>
      </dgm:prSet>
      <dgm:spPr/>
    </dgm:pt>
    <dgm:pt modelId="{EB79A381-4D77-4456-8EA2-4380625A42B5}" type="pres">
      <dgm:prSet presAssocID="{378593EE-2517-4C34-B80F-8D781808E705}" presName="spaceBetweenRectangles" presStyleCnt="0"/>
      <dgm:spPr/>
    </dgm:pt>
    <dgm:pt modelId="{F6E62F51-2EBB-4DBB-95EF-A9906ABFBC4F}" type="pres">
      <dgm:prSet presAssocID="{C1CE79D4-E6CB-463D-8275-8B3890F39156}" presName="parentLin" presStyleCnt="0"/>
      <dgm:spPr/>
    </dgm:pt>
    <dgm:pt modelId="{F5DC8516-FEC3-4828-94EC-37A0BB5A26B5}" type="pres">
      <dgm:prSet presAssocID="{C1CE79D4-E6CB-463D-8275-8B3890F39156}" presName="parentLeftMargin" presStyleLbl="node1" presStyleIdx="7" presStyleCnt="10"/>
      <dgm:spPr/>
    </dgm:pt>
    <dgm:pt modelId="{B3BE7037-6E50-49B0-8B37-B7CC57427618}" type="pres">
      <dgm:prSet presAssocID="{C1CE79D4-E6CB-463D-8275-8B3890F39156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AE3D088-B4D4-432A-A2D9-ABE32EAB3337}" type="pres">
      <dgm:prSet presAssocID="{C1CE79D4-E6CB-463D-8275-8B3890F39156}" presName="negativeSpace" presStyleCnt="0"/>
      <dgm:spPr/>
    </dgm:pt>
    <dgm:pt modelId="{76399B63-66EE-496F-83D0-D68953FD2C00}" type="pres">
      <dgm:prSet presAssocID="{C1CE79D4-E6CB-463D-8275-8B3890F39156}" presName="childText" presStyleLbl="conFgAcc1" presStyleIdx="8" presStyleCnt="10">
        <dgm:presLayoutVars>
          <dgm:bulletEnabled val="1"/>
        </dgm:presLayoutVars>
      </dgm:prSet>
      <dgm:spPr/>
    </dgm:pt>
    <dgm:pt modelId="{8430A04B-2B73-4D7F-802C-3AFC3543862B}" type="pres">
      <dgm:prSet presAssocID="{75E99D20-B04E-4FA6-AA19-690FC0B00AE3}" presName="spaceBetweenRectangles" presStyleCnt="0"/>
      <dgm:spPr/>
    </dgm:pt>
    <dgm:pt modelId="{C8AB869E-7242-4E46-A4E4-891788273D57}" type="pres">
      <dgm:prSet presAssocID="{FCE76558-6C06-4232-AED3-48774ED0E680}" presName="parentLin" presStyleCnt="0"/>
      <dgm:spPr/>
    </dgm:pt>
    <dgm:pt modelId="{B3608110-A302-4225-B1CA-EEE436A53ADF}" type="pres">
      <dgm:prSet presAssocID="{FCE76558-6C06-4232-AED3-48774ED0E680}" presName="parentLeftMargin" presStyleLbl="node1" presStyleIdx="8" presStyleCnt="10"/>
      <dgm:spPr/>
    </dgm:pt>
    <dgm:pt modelId="{E85A8D34-64AE-40ED-8C66-2E02F96515AA}" type="pres">
      <dgm:prSet presAssocID="{FCE76558-6C06-4232-AED3-48774ED0E680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B7F0476D-CD33-4E3E-AF32-AFCE547DFA5B}" type="pres">
      <dgm:prSet presAssocID="{FCE76558-6C06-4232-AED3-48774ED0E680}" presName="negativeSpace" presStyleCnt="0"/>
      <dgm:spPr/>
    </dgm:pt>
    <dgm:pt modelId="{51860279-5085-4953-9A94-AB2E6F3DD107}" type="pres">
      <dgm:prSet presAssocID="{FCE76558-6C06-4232-AED3-48774ED0E680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6117AB03-70FE-4C1C-A18B-3F2AD251030D}" type="presOf" srcId="{8174A178-B749-4A60-9E6D-52EACE0BF27A}" destId="{24F9E525-9EE8-4D47-8548-D4B9619751DA}" srcOrd="0" destOrd="0" presId="urn:microsoft.com/office/officeart/2005/8/layout/list1"/>
    <dgm:cxn modelId="{5097AC12-5923-4F6F-8B7C-EE3E390A0DCE}" type="presOf" srcId="{582D6DE5-1C51-4EF4-9C75-E501DE416DFB}" destId="{37B19FAE-3114-441A-B505-39FF725B66CE}" srcOrd="1" destOrd="0" presId="urn:microsoft.com/office/officeart/2005/8/layout/list1"/>
    <dgm:cxn modelId="{27721715-4E00-4EC7-9353-C85317F9EAF1}" type="presOf" srcId="{FCE76558-6C06-4232-AED3-48774ED0E680}" destId="{E85A8D34-64AE-40ED-8C66-2E02F96515AA}" srcOrd="1" destOrd="0" presId="urn:microsoft.com/office/officeart/2005/8/layout/list1"/>
    <dgm:cxn modelId="{65A1B315-6DBC-41BD-8158-FCD0E9E6E81B}" type="presOf" srcId="{D9C493B0-B96D-48B7-9161-8865F2AE601C}" destId="{8D36694C-F3E0-4C20-9240-47F1671852B3}" srcOrd="0" destOrd="0" presId="urn:microsoft.com/office/officeart/2005/8/layout/list1"/>
    <dgm:cxn modelId="{DFA2EF1C-7D02-40FF-BEE6-DD8C0C2AF71D}" type="presOf" srcId="{D9C493B0-B96D-48B7-9161-8865F2AE601C}" destId="{886721F0-853B-42EA-A782-832A251F5C4E}" srcOrd="1" destOrd="0" presId="urn:microsoft.com/office/officeart/2005/8/layout/list1"/>
    <dgm:cxn modelId="{D6B0111D-6057-4C61-9E79-87EF343DEB96}" srcId="{5939FD78-1FBB-4F62-8E3F-B07802532DA5}" destId="{50E9BE32-9A76-4448-AB38-D14A52E0338A}" srcOrd="7" destOrd="0" parTransId="{8E5B8258-6D27-4D20-9CEA-A7C8E04DDEDF}" sibTransId="{378593EE-2517-4C34-B80F-8D781808E705}"/>
    <dgm:cxn modelId="{A2685A2D-87BC-49B9-9409-BE5641CAA9DD}" type="presOf" srcId="{F2DF7BB1-03C4-4A12-A1C1-A01701F6FE50}" destId="{2A4B08F4-DE53-4BC6-98D0-261CF9B10101}" srcOrd="0" destOrd="0" presId="urn:microsoft.com/office/officeart/2005/8/layout/list1"/>
    <dgm:cxn modelId="{6D985B2F-B305-4441-B783-FAF55CAFD1DE}" type="presOf" srcId="{5939FD78-1FBB-4F62-8E3F-B07802532DA5}" destId="{B6D7D748-AE03-4B1C-B7E6-639996215B94}" srcOrd="0" destOrd="0" presId="urn:microsoft.com/office/officeart/2005/8/layout/list1"/>
    <dgm:cxn modelId="{73954036-2EEC-40D6-A799-B3FE7DD2D02D}" type="presOf" srcId="{E35185C1-43E0-404E-A276-45B5311C570F}" destId="{7784D039-17CE-4BB9-8747-DFD1F2E5B9BA}" srcOrd="1" destOrd="0" presId="urn:microsoft.com/office/officeart/2005/8/layout/list1"/>
    <dgm:cxn modelId="{737B3840-71C4-4537-9C40-9543E57A95F2}" type="presOf" srcId="{582D6DE5-1C51-4EF4-9C75-E501DE416DFB}" destId="{39119CC2-2BD7-45FD-AE6D-ACFCBD7A5F26}" srcOrd="0" destOrd="0" presId="urn:microsoft.com/office/officeart/2005/8/layout/list1"/>
    <dgm:cxn modelId="{42D0835F-10F3-4E29-8646-A8F03FD229E5}" srcId="{5939FD78-1FBB-4F62-8E3F-B07802532DA5}" destId="{5A48050A-B2CE-45A9-B025-0C8FE2DC4EAF}" srcOrd="1" destOrd="0" parTransId="{B879E548-C0B9-4446-81F0-DD36201202EE}" sibTransId="{C7C21DBE-CAE1-4F34-AFBB-479D1222B806}"/>
    <dgm:cxn modelId="{7FEED06B-B4D5-4E63-8244-8C69976904D1}" type="presOf" srcId="{C1CE79D4-E6CB-463D-8275-8B3890F39156}" destId="{F5DC8516-FEC3-4828-94EC-37A0BB5A26B5}" srcOrd="0" destOrd="0" presId="urn:microsoft.com/office/officeart/2005/8/layout/list1"/>
    <dgm:cxn modelId="{6060846E-6E70-489E-9409-ED3B41F6D5DF}" type="presOf" srcId="{5A48050A-B2CE-45A9-B025-0C8FE2DC4EAF}" destId="{13C66388-89FB-4C22-BF24-165C3848C294}" srcOrd="1" destOrd="0" presId="urn:microsoft.com/office/officeart/2005/8/layout/list1"/>
    <dgm:cxn modelId="{3EAF7E70-7102-4DC6-9950-1638B0986543}" type="presOf" srcId="{F2DF7BB1-03C4-4A12-A1C1-A01701F6FE50}" destId="{E0A5980E-F320-47A8-B3D3-3A3B29C9CB87}" srcOrd="1" destOrd="0" presId="urn:microsoft.com/office/officeart/2005/8/layout/list1"/>
    <dgm:cxn modelId="{F37CA171-808F-4EB8-8239-DECF19110FE3}" srcId="{5939FD78-1FBB-4F62-8E3F-B07802532DA5}" destId="{8174A178-B749-4A60-9E6D-52EACE0BF27A}" srcOrd="6" destOrd="0" parTransId="{F09AC432-17F1-46B2-B47F-AB8B65439514}" sibTransId="{06C8236A-B307-4022-A862-8318349F59BE}"/>
    <dgm:cxn modelId="{3CA91C55-E6CF-4A85-BA62-B4786EEC97E5}" type="presOf" srcId="{8174A178-B749-4A60-9E6D-52EACE0BF27A}" destId="{5F9AEC88-5490-4885-ADAB-0DBEB84F636E}" srcOrd="1" destOrd="0" presId="urn:microsoft.com/office/officeart/2005/8/layout/list1"/>
    <dgm:cxn modelId="{4130D67C-7B02-49A1-8506-E022D3128E41}" srcId="{5939FD78-1FBB-4F62-8E3F-B07802532DA5}" destId="{D9C493B0-B96D-48B7-9161-8865F2AE601C}" srcOrd="0" destOrd="0" parTransId="{4CA06B76-3A07-4225-AFAB-1624810C9715}" sibTransId="{826E8204-A0F5-479E-83D6-5329BA4C5DE0}"/>
    <dgm:cxn modelId="{5548837F-06ED-407A-8E41-21159103CBF4}" type="presOf" srcId="{E35185C1-43E0-404E-A276-45B5311C570F}" destId="{7594D4E2-E5E8-47DA-ACBB-A672BFDB66ED}" srcOrd="0" destOrd="0" presId="urn:microsoft.com/office/officeart/2005/8/layout/list1"/>
    <dgm:cxn modelId="{4B058C7F-0AE4-407E-9697-797DCC424C5A}" type="presOf" srcId="{B6270FD8-5507-461E-9D24-085C55F6BB46}" destId="{F357DD14-A8E0-4606-A459-245AA1C70FC7}" srcOrd="0" destOrd="0" presId="urn:microsoft.com/office/officeart/2005/8/layout/list1"/>
    <dgm:cxn modelId="{5CF3598E-630A-4145-BBD2-1094399F771C}" type="presOf" srcId="{5A48050A-B2CE-45A9-B025-0C8FE2DC4EAF}" destId="{E3977409-8344-4DF0-B694-B72AC7E77F38}" srcOrd="0" destOrd="0" presId="urn:microsoft.com/office/officeart/2005/8/layout/list1"/>
    <dgm:cxn modelId="{99B60D9C-6885-4255-A1B1-3B71ACCD435D}" type="presOf" srcId="{50E9BE32-9A76-4448-AB38-D14A52E0338A}" destId="{132FF1C2-6634-479B-80EA-9AC5722249FE}" srcOrd="0" destOrd="0" presId="urn:microsoft.com/office/officeart/2005/8/layout/list1"/>
    <dgm:cxn modelId="{7EF0C0A0-1F33-4419-8B2B-68AE2D771CB7}" type="presOf" srcId="{C1CE79D4-E6CB-463D-8275-8B3890F39156}" destId="{B3BE7037-6E50-49B0-8B37-B7CC57427618}" srcOrd="1" destOrd="0" presId="urn:microsoft.com/office/officeart/2005/8/layout/list1"/>
    <dgm:cxn modelId="{5CA3F9A8-440F-464E-B25B-30E9023EF2F7}" type="presOf" srcId="{FCE76558-6C06-4232-AED3-48774ED0E680}" destId="{B3608110-A302-4225-B1CA-EEE436A53ADF}" srcOrd="0" destOrd="0" presId="urn:microsoft.com/office/officeart/2005/8/layout/list1"/>
    <dgm:cxn modelId="{8E00EDB1-3E5C-4B6F-8ED2-83C38D72FCB8}" srcId="{5939FD78-1FBB-4F62-8E3F-B07802532DA5}" destId="{F2DF7BB1-03C4-4A12-A1C1-A01701F6FE50}" srcOrd="5" destOrd="0" parTransId="{83DEAEB8-62E9-4A7D-980B-6D956B7BED4C}" sibTransId="{CBB6A5C8-F961-4750-BB66-927B43252AC2}"/>
    <dgm:cxn modelId="{17ED72D1-407B-4ECF-A93A-B88F134F5711}" srcId="{5939FD78-1FBB-4F62-8E3F-B07802532DA5}" destId="{E35185C1-43E0-404E-A276-45B5311C570F}" srcOrd="4" destOrd="0" parTransId="{0C07ECBB-D2DD-477C-869C-C94F092AC220}" sibTransId="{4AECE6AD-A38C-46D0-A4F1-3FC3E82CFF7B}"/>
    <dgm:cxn modelId="{10A4EFD5-8D70-4D83-AB84-10188AC5089E}" srcId="{5939FD78-1FBB-4F62-8E3F-B07802532DA5}" destId="{582D6DE5-1C51-4EF4-9C75-E501DE416DFB}" srcOrd="2" destOrd="0" parTransId="{A5B2FA42-F5FD-4482-B705-DB5D88570868}" sibTransId="{88DAC58C-0429-4D6C-990A-24B6793BEE8C}"/>
    <dgm:cxn modelId="{1820C1D8-B0F1-45E0-803C-E2ABD8069E81}" srcId="{5939FD78-1FBB-4F62-8E3F-B07802532DA5}" destId="{FCE76558-6C06-4232-AED3-48774ED0E680}" srcOrd="9" destOrd="0" parTransId="{2CEB50B4-D980-43D0-AAD6-D213523D7CD5}" sibTransId="{FBC1F0BB-3AD0-432E-AC7E-CA210A3474A1}"/>
    <dgm:cxn modelId="{57538EE5-B63E-494A-BBDF-CA8D0DF9151A}" type="presOf" srcId="{50E9BE32-9A76-4448-AB38-D14A52E0338A}" destId="{0D65C2CD-2FFB-49DF-BAB9-543E75F7EA53}" srcOrd="1" destOrd="0" presId="urn:microsoft.com/office/officeart/2005/8/layout/list1"/>
    <dgm:cxn modelId="{B8A5F8E9-C304-458C-8D31-B5B712C35148}" srcId="{5939FD78-1FBB-4F62-8E3F-B07802532DA5}" destId="{B6270FD8-5507-461E-9D24-085C55F6BB46}" srcOrd="3" destOrd="0" parTransId="{410CC8D7-4F68-447E-8CB7-AC40DBC7C1EA}" sibTransId="{FB96D084-8FBE-4BBC-A218-BBCAAFD10B16}"/>
    <dgm:cxn modelId="{FA34E6EC-001D-4A1B-8B25-E5DEB824FEE5}" srcId="{5939FD78-1FBB-4F62-8E3F-B07802532DA5}" destId="{C1CE79D4-E6CB-463D-8275-8B3890F39156}" srcOrd="8" destOrd="0" parTransId="{B65DD885-ED73-4478-A02A-BAE1BA22F9A0}" sibTransId="{75E99D20-B04E-4FA6-AA19-690FC0B00AE3}"/>
    <dgm:cxn modelId="{7B65EAF5-856E-4408-B724-34E391C15B76}" type="presOf" srcId="{B6270FD8-5507-461E-9D24-085C55F6BB46}" destId="{A442895D-33A3-4790-90AE-323500F59988}" srcOrd="1" destOrd="0" presId="urn:microsoft.com/office/officeart/2005/8/layout/list1"/>
    <dgm:cxn modelId="{218DF0EC-4634-4685-9F61-45055B2D6C0C}" type="presParOf" srcId="{B6D7D748-AE03-4B1C-B7E6-639996215B94}" destId="{C22EC55F-E8D0-4929-9624-DE557A9FD5B4}" srcOrd="0" destOrd="0" presId="urn:microsoft.com/office/officeart/2005/8/layout/list1"/>
    <dgm:cxn modelId="{120828B4-A46A-4575-BFB7-1E6ADC599457}" type="presParOf" srcId="{C22EC55F-E8D0-4929-9624-DE557A9FD5B4}" destId="{8D36694C-F3E0-4C20-9240-47F1671852B3}" srcOrd="0" destOrd="0" presId="urn:microsoft.com/office/officeart/2005/8/layout/list1"/>
    <dgm:cxn modelId="{4B682CC4-E270-41C1-9B92-4F665871B802}" type="presParOf" srcId="{C22EC55F-E8D0-4929-9624-DE557A9FD5B4}" destId="{886721F0-853B-42EA-A782-832A251F5C4E}" srcOrd="1" destOrd="0" presId="urn:microsoft.com/office/officeart/2005/8/layout/list1"/>
    <dgm:cxn modelId="{94236210-348D-4FCF-8D5D-25D72B3486B1}" type="presParOf" srcId="{B6D7D748-AE03-4B1C-B7E6-639996215B94}" destId="{688AB76C-B1A2-431B-8417-9817170A5387}" srcOrd="1" destOrd="0" presId="urn:microsoft.com/office/officeart/2005/8/layout/list1"/>
    <dgm:cxn modelId="{D404162D-2684-444F-B551-EB687740FEF5}" type="presParOf" srcId="{B6D7D748-AE03-4B1C-B7E6-639996215B94}" destId="{9F2282FA-B9FC-4CCD-9A6D-95E8B2B4654B}" srcOrd="2" destOrd="0" presId="urn:microsoft.com/office/officeart/2005/8/layout/list1"/>
    <dgm:cxn modelId="{D9748597-0A6F-41F8-9958-4B96B263729D}" type="presParOf" srcId="{B6D7D748-AE03-4B1C-B7E6-639996215B94}" destId="{5A0DC5C0-427B-4AA7-9FB6-42E0E7FA48FF}" srcOrd="3" destOrd="0" presId="urn:microsoft.com/office/officeart/2005/8/layout/list1"/>
    <dgm:cxn modelId="{8F999270-AFC5-456B-9034-BFFA1AC8DFB4}" type="presParOf" srcId="{B6D7D748-AE03-4B1C-B7E6-639996215B94}" destId="{9821B15A-0707-4E1A-BFAB-D478CB9DC47B}" srcOrd="4" destOrd="0" presId="urn:microsoft.com/office/officeart/2005/8/layout/list1"/>
    <dgm:cxn modelId="{71219BBF-B2BE-4551-9539-906B297541A4}" type="presParOf" srcId="{9821B15A-0707-4E1A-BFAB-D478CB9DC47B}" destId="{E3977409-8344-4DF0-B694-B72AC7E77F38}" srcOrd="0" destOrd="0" presId="urn:microsoft.com/office/officeart/2005/8/layout/list1"/>
    <dgm:cxn modelId="{4E2E2350-1C19-466E-BB02-5A20A14C24A5}" type="presParOf" srcId="{9821B15A-0707-4E1A-BFAB-D478CB9DC47B}" destId="{13C66388-89FB-4C22-BF24-165C3848C294}" srcOrd="1" destOrd="0" presId="urn:microsoft.com/office/officeart/2005/8/layout/list1"/>
    <dgm:cxn modelId="{CE5801CA-9F6D-4E5B-AE1B-73028B2FEE2A}" type="presParOf" srcId="{B6D7D748-AE03-4B1C-B7E6-639996215B94}" destId="{6A4255F9-E5C6-4752-B477-DE8D6983FB84}" srcOrd="5" destOrd="0" presId="urn:microsoft.com/office/officeart/2005/8/layout/list1"/>
    <dgm:cxn modelId="{6A2E5F32-A976-4DE3-8684-BE832139C133}" type="presParOf" srcId="{B6D7D748-AE03-4B1C-B7E6-639996215B94}" destId="{34E82E50-BCEC-46B9-A0FA-A7E2F70FC625}" srcOrd="6" destOrd="0" presId="urn:microsoft.com/office/officeart/2005/8/layout/list1"/>
    <dgm:cxn modelId="{B8D680FF-C015-45AA-8696-AB83DFD8A059}" type="presParOf" srcId="{B6D7D748-AE03-4B1C-B7E6-639996215B94}" destId="{EC4213F0-416C-40F9-9C3D-55B45969D27C}" srcOrd="7" destOrd="0" presId="urn:microsoft.com/office/officeart/2005/8/layout/list1"/>
    <dgm:cxn modelId="{8B6978B5-5109-434F-95E3-4684DA9D0ADB}" type="presParOf" srcId="{B6D7D748-AE03-4B1C-B7E6-639996215B94}" destId="{E5EB1DB7-28C0-42D0-BF7F-D1BADDAB28D5}" srcOrd="8" destOrd="0" presId="urn:microsoft.com/office/officeart/2005/8/layout/list1"/>
    <dgm:cxn modelId="{41B15C00-59CE-4B11-B793-074C79B3DC83}" type="presParOf" srcId="{E5EB1DB7-28C0-42D0-BF7F-D1BADDAB28D5}" destId="{39119CC2-2BD7-45FD-AE6D-ACFCBD7A5F26}" srcOrd="0" destOrd="0" presId="urn:microsoft.com/office/officeart/2005/8/layout/list1"/>
    <dgm:cxn modelId="{85C649BC-B729-421A-8678-4A73D1A913A6}" type="presParOf" srcId="{E5EB1DB7-28C0-42D0-BF7F-D1BADDAB28D5}" destId="{37B19FAE-3114-441A-B505-39FF725B66CE}" srcOrd="1" destOrd="0" presId="urn:microsoft.com/office/officeart/2005/8/layout/list1"/>
    <dgm:cxn modelId="{7B0FEBAC-4548-4797-9B8D-11AFE69C2EE6}" type="presParOf" srcId="{B6D7D748-AE03-4B1C-B7E6-639996215B94}" destId="{F5C455E3-AB8B-4AA3-B6FA-EB74EBA15BEA}" srcOrd="9" destOrd="0" presId="urn:microsoft.com/office/officeart/2005/8/layout/list1"/>
    <dgm:cxn modelId="{7E476ACE-90B8-433D-A236-09283E24FEE6}" type="presParOf" srcId="{B6D7D748-AE03-4B1C-B7E6-639996215B94}" destId="{30157BAD-4A91-4178-AFCD-0B2CDB8C4801}" srcOrd="10" destOrd="0" presId="urn:microsoft.com/office/officeart/2005/8/layout/list1"/>
    <dgm:cxn modelId="{2783104E-1526-4B4F-BF42-D23C0611B875}" type="presParOf" srcId="{B6D7D748-AE03-4B1C-B7E6-639996215B94}" destId="{2B251D04-010A-4E27-9BB1-0620850C6E9E}" srcOrd="11" destOrd="0" presId="urn:microsoft.com/office/officeart/2005/8/layout/list1"/>
    <dgm:cxn modelId="{B830FB40-B1BF-4A26-A886-07B8204B2CBC}" type="presParOf" srcId="{B6D7D748-AE03-4B1C-B7E6-639996215B94}" destId="{4205DA9A-3664-4CDD-99DE-B84D55DA818F}" srcOrd="12" destOrd="0" presId="urn:microsoft.com/office/officeart/2005/8/layout/list1"/>
    <dgm:cxn modelId="{EFCEC486-B1FA-473D-B877-BF2C98A3FEF0}" type="presParOf" srcId="{4205DA9A-3664-4CDD-99DE-B84D55DA818F}" destId="{F357DD14-A8E0-4606-A459-245AA1C70FC7}" srcOrd="0" destOrd="0" presId="urn:microsoft.com/office/officeart/2005/8/layout/list1"/>
    <dgm:cxn modelId="{57CAA895-A7E6-4395-9639-03750A52F2AE}" type="presParOf" srcId="{4205DA9A-3664-4CDD-99DE-B84D55DA818F}" destId="{A442895D-33A3-4790-90AE-323500F59988}" srcOrd="1" destOrd="0" presId="urn:microsoft.com/office/officeart/2005/8/layout/list1"/>
    <dgm:cxn modelId="{E8BC8ED3-5F92-4EF7-9391-CFE85DD786AE}" type="presParOf" srcId="{B6D7D748-AE03-4B1C-B7E6-639996215B94}" destId="{3E2EE56E-BAE9-499B-ABA1-9E71623404EE}" srcOrd="13" destOrd="0" presId="urn:microsoft.com/office/officeart/2005/8/layout/list1"/>
    <dgm:cxn modelId="{54947568-DF4D-4A80-B852-8ED8BB989CC3}" type="presParOf" srcId="{B6D7D748-AE03-4B1C-B7E6-639996215B94}" destId="{07D355C2-6378-441B-98B0-D923ED70DE34}" srcOrd="14" destOrd="0" presId="urn:microsoft.com/office/officeart/2005/8/layout/list1"/>
    <dgm:cxn modelId="{D4CBC2FF-29A3-4E8B-976A-49082DD5DD02}" type="presParOf" srcId="{B6D7D748-AE03-4B1C-B7E6-639996215B94}" destId="{44BCF97B-915A-4254-B1A3-5C421F657FCD}" srcOrd="15" destOrd="0" presId="urn:microsoft.com/office/officeart/2005/8/layout/list1"/>
    <dgm:cxn modelId="{A726A4A1-B170-4970-B58C-78F1D5B012D7}" type="presParOf" srcId="{B6D7D748-AE03-4B1C-B7E6-639996215B94}" destId="{25184B73-1E73-47CE-9CED-977EFDDC68ED}" srcOrd="16" destOrd="0" presId="urn:microsoft.com/office/officeart/2005/8/layout/list1"/>
    <dgm:cxn modelId="{DAFA9A2A-C067-4657-BD09-ED70B48BAEDA}" type="presParOf" srcId="{25184B73-1E73-47CE-9CED-977EFDDC68ED}" destId="{7594D4E2-E5E8-47DA-ACBB-A672BFDB66ED}" srcOrd="0" destOrd="0" presId="urn:microsoft.com/office/officeart/2005/8/layout/list1"/>
    <dgm:cxn modelId="{B0900D29-8886-4486-9EAC-3C6A0FE074D7}" type="presParOf" srcId="{25184B73-1E73-47CE-9CED-977EFDDC68ED}" destId="{7784D039-17CE-4BB9-8747-DFD1F2E5B9BA}" srcOrd="1" destOrd="0" presId="urn:microsoft.com/office/officeart/2005/8/layout/list1"/>
    <dgm:cxn modelId="{E9964DB0-98D8-4C2D-9682-F5DB1E687C1E}" type="presParOf" srcId="{B6D7D748-AE03-4B1C-B7E6-639996215B94}" destId="{69E3EED3-15E2-49CF-9DBF-01AF0CF725EC}" srcOrd="17" destOrd="0" presId="urn:microsoft.com/office/officeart/2005/8/layout/list1"/>
    <dgm:cxn modelId="{A7626DBE-53A9-4173-9D43-8D018F3CEADA}" type="presParOf" srcId="{B6D7D748-AE03-4B1C-B7E6-639996215B94}" destId="{5224A910-8638-441D-8155-95482D307548}" srcOrd="18" destOrd="0" presId="urn:microsoft.com/office/officeart/2005/8/layout/list1"/>
    <dgm:cxn modelId="{E64AEFC0-9CCF-4198-B07F-DFC627FCD352}" type="presParOf" srcId="{B6D7D748-AE03-4B1C-B7E6-639996215B94}" destId="{164F4F8F-40C4-47A4-8582-DCBE54B39DE6}" srcOrd="19" destOrd="0" presId="urn:microsoft.com/office/officeart/2005/8/layout/list1"/>
    <dgm:cxn modelId="{AADFD7FC-4BF6-4F50-9929-BE64E2681A6F}" type="presParOf" srcId="{B6D7D748-AE03-4B1C-B7E6-639996215B94}" destId="{11962BF3-578D-42CF-B95E-5D86F40B7BC5}" srcOrd="20" destOrd="0" presId="urn:microsoft.com/office/officeart/2005/8/layout/list1"/>
    <dgm:cxn modelId="{73EAA571-731E-4AD1-B246-5032BA41D0A7}" type="presParOf" srcId="{11962BF3-578D-42CF-B95E-5D86F40B7BC5}" destId="{2A4B08F4-DE53-4BC6-98D0-261CF9B10101}" srcOrd="0" destOrd="0" presId="urn:microsoft.com/office/officeart/2005/8/layout/list1"/>
    <dgm:cxn modelId="{AE4C1AC8-EF6B-42F5-9053-328BEF260749}" type="presParOf" srcId="{11962BF3-578D-42CF-B95E-5D86F40B7BC5}" destId="{E0A5980E-F320-47A8-B3D3-3A3B29C9CB87}" srcOrd="1" destOrd="0" presId="urn:microsoft.com/office/officeart/2005/8/layout/list1"/>
    <dgm:cxn modelId="{8BB0AEA1-EE30-4B2A-8F9F-AE801256893D}" type="presParOf" srcId="{B6D7D748-AE03-4B1C-B7E6-639996215B94}" destId="{93D9815E-6E29-4A1B-A342-A9FA89EC7B04}" srcOrd="21" destOrd="0" presId="urn:microsoft.com/office/officeart/2005/8/layout/list1"/>
    <dgm:cxn modelId="{5D2A61CD-68C6-4B10-81B6-41135514705F}" type="presParOf" srcId="{B6D7D748-AE03-4B1C-B7E6-639996215B94}" destId="{91733D90-1782-4AB5-B6BE-AFCE10D9898C}" srcOrd="22" destOrd="0" presId="urn:microsoft.com/office/officeart/2005/8/layout/list1"/>
    <dgm:cxn modelId="{3E96E398-32DA-47EA-A8FD-2F0B9D374584}" type="presParOf" srcId="{B6D7D748-AE03-4B1C-B7E6-639996215B94}" destId="{5298278E-F4C8-4C3D-BA85-BE7127A139C3}" srcOrd="23" destOrd="0" presId="urn:microsoft.com/office/officeart/2005/8/layout/list1"/>
    <dgm:cxn modelId="{98020067-FFE1-487C-978B-68620698ED25}" type="presParOf" srcId="{B6D7D748-AE03-4B1C-B7E6-639996215B94}" destId="{420434F8-94CC-49E0-BC1F-C376BAE1EB7C}" srcOrd="24" destOrd="0" presId="urn:microsoft.com/office/officeart/2005/8/layout/list1"/>
    <dgm:cxn modelId="{F4F9BD64-4565-4078-9D7A-DF01F3A659FA}" type="presParOf" srcId="{420434F8-94CC-49E0-BC1F-C376BAE1EB7C}" destId="{24F9E525-9EE8-4D47-8548-D4B9619751DA}" srcOrd="0" destOrd="0" presId="urn:microsoft.com/office/officeart/2005/8/layout/list1"/>
    <dgm:cxn modelId="{6707E2F1-E95B-4DBB-9FA1-15D01B5775AD}" type="presParOf" srcId="{420434F8-94CC-49E0-BC1F-C376BAE1EB7C}" destId="{5F9AEC88-5490-4885-ADAB-0DBEB84F636E}" srcOrd="1" destOrd="0" presId="urn:microsoft.com/office/officeart/2005/8/layout/list1"/>
    <dgm:cxn modelId="{9765A3A0-3A51-47D4-A721-94257F35B30B}" type="presParOf" srcId="{B6D7D748-AE03-4B1C-B7E6-639996215B94}" destId="{9960688A-967D-48F8-8FC6-6E009DED54E1}" srcOrd="25" destOrd="0" presId="urn:microsoft.com/office/officeart/2005/8/layout/list1"/>
    <dgm:cxn modelId="{D05607BC-9272-4869-A91C-2639454C61EC}" type="presParOf" srcId="{B6D7D748-AE03-4B1C-B7E6-639996215B94}" destId="{DB095006-5485-4C62-AF02-A88029685FEF}" srcOrd="26" destOrd="0" presId="urn:microsoft.com/office/officeart/2005/8/layout/list1"/>
    <dgm:cxn modelId="{B0EBD059-D830-4E3B-8195-157649FEB633}" type="presParOf" srcId="{B6D7D748-AE03-4B1C-B7E6-639996215B94}" destId="{349E4FED-9B78-4CFE-A549-66B81995C970}" srcOrd="27" destOrd="0" presId="urn:microsoft.com/office/officeart/2005/8/layout/list1"/>
    <dgm:cxn modelId="{E1D9B329-15FC-4D0A-A389-6AE1FA07DE68}" type="presParOf" srcId="{B6D7D748-AE03-4B1C-B7E6-639996215B94}" destId="{018D92F9-4E59-4364-9C9A-D6732B5915D5}" srcOrd="28" destOrd="0" presId="urn:microsoft.com/office/officeart/2005/8/layout/list1"/>
    <dgm:cxn modelId="{DEA8DB99-4A7F-4474-B74B-3305DCCBE82C}" type="presParOf" srcId="{018D92F9-4E59-4364-9C9A-D6732B5915D5}" destId="{132FF1C2-6634-479B-80EA-9AC5722249FE}" srcOrd="0" destOrd="0" presId="urn:microsoft.com/office/officeart/2005/8/layout/list1"/>
    <dgm:cxn modelId="{7ABA2F13-1430-4FC5-9DBB-9F9BFACFE224}" type="presParOf" srcId="{018D92F9-4E59-4364-9C9A-D6732B5915D5}" destId="{0D65C2CD-2FFB-49DF-BAB9-543E75F7EA53}" srcOrd="1" destOrd="0" presId="urn:microsoft.com/office/officeart/2005/8/layout/list1"/>
    <dgm:cxn modelId="{1F1A2386-6A1A-482B-BA3D-168AD08BE13A}" type="presParOf" srcId="{B6D7D748-AE03-4B1C-B7E6-639996215B94}" destId="{361199F5-CB84-4F26-A1C4-415D3DCBE839}" srcOrd="29" destOrd="0" presId="urn:microsoft.com/office/officeart/2005/8/layout/list1"/>
    <dgm:cxn modelId="{96888EDF-13DC-436A-8034-E83B4D96C92F}" type="presParOf" srcId="{B6D7D748-AE03-4B1C-B7E6-639996215B94}" destId="{FC3F0CC4-8754-4779-B63E-F5B2F05049D8}" srcOrd="30" destOrd="0" presId="urn:microsoft.com/office/officeart/2005/8/layout/list1"/>
    <dgm:cxn modelId="{F03C0322-DB88-4F91-9E3C-D2E95F179ABC}" type="presParOf" srcId="{B6D7D748-AE03-4B1C-B7E6-639996215B94}" destId="{EB79A381-4D77-4456-8EA2-4380625A42B5}" srcOrd="31" destOrd="0" presId="urn:microsoft.com/office/officeart/2005/8/layout/list1"/>
    <dgm:cxn modelId="{78CC0134-A860-4C5C-A591-856FF9D7DE97}" type="presParOf" srcId="{B6D7D748-AE03-4B1C-B7E6-639996215B94}" destId="{F6E62F51-2EBB-4DBB-95EF-A9906ABFBC4F}" srcOrd="32" destOrd="0" presId="urn:microsoft.com/office/officeart/2005/8/layout/list1"/>
    <dgm:cxn modelId="{D2593E9B-28F6-4C49-92AA-CE55532F4032}" type="presParOf" srcId="{F6E62F51-2EBB-4DBB-95EF-A9906ABFBC4F}" destId="{F5DC8516-FEC3-4828-94EC-37A0BB5A26B5}" srcOrd="0" destOrd="0" presId="urn:microsoft.com/office/officeart/2005/8/layout/list1"/>
    <dgm:cxn modelId="{3195F308-148D-43CB-B8F5-3DDDCD1A6FC2}" type="presParOf" srcId="{F6E62F51-2EBB-4DBB-95EF-A9906ABFBC4F}" destId="{B3BE7037-6E50-49B0-8B37-B7CC57427618}" srcOrd="1" destOrd="0" presId="urn:microsoft.com/office/officeart/2005/8/layout/list1"/>
    <dgm:cxn modelId="{158B1215-F282-45F3-A6C4-3B70E0747D50}" type="presParOf" srcId="{B6D7D748-AE03-4B1C-B7E6-639996215B94}" destId="{4AE3D088-B4D4-432A-A2D9-ABE32EAB3337}" srcOrd="33" destOrd="0" presId="urn:microsoft.com/office/officeart/2005/8/layout/list1"/>
    <dgm:cxn modelId="{94CFA12F-B0ED-4AD2-8C4D-B4A6B638E466}" type="presParOf" srcId="{B6D7D748-AE03-4B1C-B7E6-639996215B94}" destId="{76399B63-66EE-496F-83D0-D68953FD2C00}" srcOrd="34" destOrd="0" presId="urn:microsoft.com/office/officeart/2005/8/layout/list1"/>
    <dgm:cxn modelId="{3C5C412C-64B3-4C40-8760-A294F1EB2577}" type="presParOf" srcId="{B6D7D748-AE03-4B1C-B7E6-639996215B94}" destId="{8430A04B-2B73-4D7F-802C-3AFC3543862B}" srcOrd="35" destOrd="0" presId="urn:microsoft.com/office/officeart/2005/8/layout/list1"/>
    <dgm:cxn modelId="{305A1D16-99CB-4E5A-A6B2-BC6D20F2484E}" type="presParOf" srcId="{B6D7D748-AE03-4B1C-B7E6-639996215B94}" destId="{C8AB869E-7242-4E46-A4E4-891788273D57}" srcOrd="36" destOrd="0" presId="urn:microsoft.com/office/officeart/2005/8/layout/list1"/>
    <dgm:cxn modelId="{DA0FA9E4-598E-48FF-B1A9-16EF96425DF3}" type="presParOf" srcId="{C8AB869E-7242-4E46-A4E4-891788273D57}" destId="{B3608110-A302-4225-B1CA-EEE436A53ADF}" srcOrd="0" destOrd="0" presId="urn:microsoft.com/office/officeart/2005/8/layout/list1"/>
    <dgm:cxn modelId="{6B865063-F8E8-4D15-855D-F133AA12F2C9}" type="presParOf" srcId="{C8AB869E-7242-4E46-A4E4-891788273D57}" destId="{E85A8D34-64AE-40ED-8C66-2E02F96515AA}" srcOrd="1" destOrd="0" presId="urn:microsoft.com/office/officeart/2005/8/layout/list1"/>
    <dgm:cxn modelId="{49472AB6-B25F-40E9-B812-35C75C92FD33}" type="presParOf" srcId="{B6D7D748-AE03-4B1C-B7E6-639996215B94}" destId="{B7F0476D-CD33-4E3E-AF32-AFCE547DFA5B}" srcOrd="37" destOrd="0" presId="urn:microsoft.com/office/officeart/2005/8/layout/list1"/>
    <dgm:cxn modelId="{B1CC50C9-05FE-46E2-9D67-01458332AAF4}" type="presParOf" srcId="{B6D7D748-AE03-4B1C-B7E6-639996215B94}" destId="{51860279-5085-4953-9A94-AB2E6F3DD107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282FA-B9FC-4CCD-9A6D-95E8B2B4654B}">
      <dsp:nvSpPr>
        <dsp:cNvPr id="0" name=""/>
        <dsp:cNvSpPr/>
      </dsp:nvSpPr>
      <dsp:spPr>
        <a:xfrm>
          <a:off x="0" y="286952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721F0-853B-42EA-A782-832A251F5C4E}">
      <dsp:nvSpPr>
        <dsp:cNvPr id="0" name=""/>
        <dsp:cNvSpPr/>
      </dsp:nvSpPr>
      <dsp:spPr>
        <a:xfrm>
          <a:off x="452749" y="109832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1. </a:t>
          </a:r>
          <a:r>
            <a:rPr lang="en-US" sz="1200" kern="1200" dirty="0" err="1"/>
            <a:t>Đăng</a:t>
          </a:r>
          <a:r>
            <a:rPr lang="en-US" sz="1200" kern="1200" dirty="0"/>
            <a:t> </a:t>
          </a:r>
          <a:r>
            <a:rPr lang="en-US" sz="1200" kern="1200" dirty="0" err="1"/>
            <a:t>nhập</a:t>
          </a:r>
          <a:r>
            <a:rPr lang="en-US" sz="1200" kern="1200" dirty="0"/>
            <a:t> </a:t>
          </a:r>
          <a:r>
            <a:rPr lang="en-US" sz="1200" kern="1200" dirty="0" err="1"/>
            <a:t>hệ</a:t>
          </a:r>
          <a:r>
            <a:rPr lang="en-US" sz="1200" kern="1200" dirty="0"/>
            <a:t> </a:t>
          </a:r>
          <a:r>
            <a:rPr lang="en-US" sz="1200" kern="1200" dirty="0" err="1"/>
            <a:t>thống</a:t>
          </a:r>
          <a:r>
            <a:rPr lang="en-US" sz="1200" kern="1200" dirty="0"/>
            <a:t> </a:t>
          </a:r>
          <a:r>
            <a:rPr lang="en-US" sz="1200" kern="1200" dirty="0" err="1"/>
            <a:t>Tuyển</a:t>
          </a:r>
          <a:r>
            <a:rPr lang="en-US" sz="1200" kern="1200" dirty="0"/>
            <a:t> </a:t>
          </a:r>
          <a:r>
            <a:rPr lang="en-US" sz="1200" kern="1200" dirty="0" err="1"/>
            <a:t>sinh</a:t>
          </a:r>
          <a:r>
            <a:rPr lang="en-US" sz="1200" kern="1200" dirty="0"/>
            <a:t> </a:t>
          </a:r>
          <a:r>
            <a:rPr lang="en-US" sz="1200" kern="1200" dirty="0" err="1"/>
            <a:t>đầu</a:t>
          </a:r>
          <a:r>
            <a:rPr lang="en-US" sz="1200" kern="1200" dirty="0"/>
            <a:t> </a:t>
          </a:r>
          <a:r>
            <a:rPr lang="en-US" sz="1200" kern="1200" dirty="0" err="1"/>
            <a:t>cấp</a:t>
          </a:r>
          <a:r>
            <a:rPr lang="en-US" sz="1200" kern="1200" dirty="0"/>
            <a:t>.</a:t>
          </a:r>
        </a:p>
      </dsp:txBody>
      <dsp:txXfrm>
        <a:off x="470042" y="127125"/>
        <a:ext cx="6303905" cy="319654"/>
      </dsp:txXfrm>
    </dsp:sp>
    <dsp:sp modelId="{34E82E50-BCEC-46B9-A0FA-A7E2F70FC625}">
      <dsp:nvSpPr>
        <dsp:cNvPr id="0" name=""/>
        <dsp:cNvSpPr/>
      </dsp:nvSpPr>
      <dsp:spPr>
        <a:xfrm>
          <a:off x="0" y="831272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66388-89FB-4C22-BF24-165C3848C294}">
      <dsp:nvSpPr>
        <dsp:cNvPr id="0" name=""/>
        <dsp:cNvSpPr/>
      </dsp:nvSpPr>
      <dsp:spPr>
        <a:xfrm>
          <a:off x="452749" y="654152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</a:t>
          </a:r>
          <a:r>
            <a:rPr lang="en-US" sz="1200" kern="1200" dirty="0" err="1"/>
            <a:t>Cấu</a:t>
          </a:r>
          <a:r>
            <a:rPr lang="en-US" sz="1200" kern="1200" dirty="0"/>
            <a:t> </a:t>
          </a:r>
          <a:r>
            <a:rPr lang="en-US" sz="1200" kern="1200" dirty="0" err="1"/>
            <a:t>hình</a:t>
          </a:r>
          <a:r>
            <a:rPr lang="en-US" sz="1200" kern="1200" dirty="0"/>
            <a:t> </a:t>
          </a:r>
          <a:r>
            <a:rPr lang="en-US" sz="1200" kern="1200" dirty="0" err="1"/>
            <a:t>Hội</a:t>
          </a:r>
          <a:r>
            <a:rPr lang="en-US" sz="1200" kern="1200" dirty="0"/>
            <a:t> </a:t>
          </a:r>
          <a:r>
            <a:rPr lang="en-US" sz="1200" kern="1200" dirty="0" err="1"/>
            <a:t>đồng</a:t>
          </a:r>
          <a:r>
            <a:rPr lang="en-US" sz="1200" kern="1200" dirty="0"/>
            <a:t> </a:t>
          </a:r>
          <a:r>
            <a:rPr lang="en-US" sz="1200" kern="1200" dirty="0" err="1"/>
            <a:t>tuyển</a:t>
          </a:r>
          <a:r>
            <a:rPr lang="en-US" sz="1200" kern="1200" dirty="0"/>
            <a:t> </a:t>
          </a:r>
          <a:r>
            <a:rPr lang="en-US" sz="1200" kern="1200" dirty="0" err="1"/>
            <a:t>sinh</a:t>
          </a:r>
          <a:endParaRPr lang="en-US" sz="1200" kern="1200" dirty="0"/>
        </a:p>
      </dsp:txBody>
      <dsp:txXfrm>
        <a:off x="470042" y="671445"/>
        <a:ext cx="6303905" cy="319654"/>
      </dsp:txXfrm>
    </dsp:sp>
    <dsp:sp modelId="{30157BAD-4A91-4178-AFCD-0B2CDB8C4801}">
      <dsp:nvSpPr>
        <dsp:cNvPr id="0" name=""/>
        <dsp:cNvSpPr/>
      </dsp:nvSpPr>
      <dsp:spPr>
        <a:xfrm>
          <a:off x="0" y="1375592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19FAE-3114-441A-B505-39FF725B66CE}">
      <dsp:nvSpPr>
        <dsp:cNvPr id="0" name=""/>
        <dsp:cNvSpPr/>
      </dsp:nvSpPr>
      <dsp:spPr>
        <a:xfrm>
          <a:off x="452749" y="1198472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3. </a:t>
          </a:r>
          <a:r>
            <a:rPr lang="en-US" sz="1200" kern="1200" dirty="0" err="1"/>
            <a:t>Cấu</a:t>
          </a:r>
          <a:r>
            <a:rPr lang="en-US" sz="1200" kern="1200" dirty="0"/>
            <a:t> </a:t>
          </a:r>
          <a:r>
            <a:rPr lang="en-US" sz="1200" kern="1200" dirty="0" err="1"/>
            <a:t>hình</a:t>
          </a:r>
          <a:r>
            <a:rPr lang="en-US" sz="1200" kern="1200" dirty="0"/>
            <a:t> </a:t>
          </a:r>
          <a:r>
            <a:rPr lang="en-US" sz="1200" kern="1200" dirty="0" err="1"/>
            <a:t>thông</a:t>
          </a:r>
          <a:r>
            <a:rPr lang="en-US" sz="1200" kern="1200" dirty="0"/>
            <a:t> tin </a:t>
          </a:r>
          <a:r>
            <a:rPr lang="en-US" sz="1200" kern="1200" dirty="0" err="1"/>
            <a:t>tuyển</a:t>
          </a:r>
          <a:r>
            <a:rPr lang="en-US" sz="1200" kern="1200" dirty="0"/>
            <a:t> </a:t>
          </a:r>
          <a:r>
            <a:rPr lang="en-US" sz="1200" kern="1200" dirty="0" err="1"/>
            <a:t>sinh</a:t>
          </a:r>
          <a:r>
            <a:rPr lang="en-US" sz="1200" kern="1200" dirty="0"/>
            <a:t> (</a:t>
          </a:r>
          <a:r>
            <a:rPr lang="en-US" sz="1200" kern="1200" dirty="0" err="1"/>
            <a:t>chỉ</a:t>
          </a:r>
          <a:r>
            <a:rPr lang="en-US" sz="1200" kern="1200" dirty="0"/>
            <a:t> </a:t>
          </a:r>
          <a:r>
            <a:rPr lang="en-US" sz="1200" kern="1200" dirty="0" err="1"/>
            <a:t>tiêu</a:t>
          </a:r>
          <a:r>
            <a:rPr lang="en-US" sz="1200" kern="1200" dirty="0"/>
            <a:t> </a:t>
          </a:r>
          <a:r>
            <a:rPr lang="en-US" sz="1200" kern="1200" dirty="0" err="1"/>
            <a:t>lớp</a:t>
          </a:r>
          <a:r>
            <a:rPr lang="en-US" sz="1200" kern="1200" dirty="0"/>
            <a:t>, </a:t>
          </a:r>
          <a:r>
            <a:rPr lang="en-US" sz="1200" kern="1200" dirty="0" err="1"/>
            <a:t>học</a:t>
          </a:r>
          <a:r>
            <a:rPr lang="en-US" sz="1200" kern="1200" dirty="0"/>
            <a:t> </a:t>
          </a:r>
          <a:r>
            <a:rPr lang="en-US" sz="1200" kern="1200" dirty="0" err="1"/>
            <a:t>sinh</a:t>
          </a:r>
          <a:r>
            <a:rPr lang="en-US" sz="1200" kern="1200" dirty="0"/>
            <a:t>, </a:t>
          </a:r>
          <a:r>
            <a:rPr lang="en-US" sz="1200" kern="1200" dirty="0" err="1"/>
            <a:t>tuyến</a:t>
          </a:r>
          <a:r>
            <a:rPr lang="en-US" sz="1200" kern="1200" dirty="0"/>
            <a:t> </a:t>
          </a:r>
          <a:r>
            <a:rPr lang="en-US" sz="1200" kern="1200" dirty="0" err="1"/>
            <a:t>tuyển</a:t>
          </a:r>
          <a:r>
            <a:rPr lang="en-US" sz="1200" kern="1200" dirty="0"/>
            <a:t> </a:t>
          </a:r>
          <a:r>
            <a:rPr lang="en-US" sz="1200" kern="1200" dirty="0" err="1"/>
            <a:t>sinh</a:t>
          </a:r>
          <a:r>
            <a:rPr lang="en-US" sz="1200" kern="1200" dirty="0"/>
            <a:t>) </a:t>
          </a:r>
          <a:r>
            <a:rPr lang="en-US" sz="1200" kern="1200" dirty="0" err="1"/>
            <a:t>cho</a:t>
          </a:r>
          <a:r>
            <a:rPr lang="en-US" sz="1200" kern="1200" dirty="0"/>
            <a:t> </a:t>
          </a:r>
          <a:r>
            <a:rPr lang="en-US" sz="1200" kern="1200" dirty="0" err="1"/>
            <a:t>Trường</a:t>
          </a:r>
          <a:endParaRPr lang="en-US" sz="1200" kern="1200" dirty="0"/>
        </a:p>
      </dsp:txBody>
      <dsp:txXfrm>
        <a:off x="470042" y="1215765"/>
        <a:ext cx="6303905" cy="319654"/>
      </dsp:txXfrm>
    </dsp:sp>
    <dsp:sp modelId="{07D355C2-6378-441B-98B0-D923ED70DE34}">
      <dsp:nvSpPr>
        <dsp:cNvPr id="0" name=""/>
        <dsp:cNvSpPr/>
      </dsp:nvSpPr>
      <dsp:spPr>
        <a:xfrm>
          <a:off x="0" y="1919911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2895D-33A3-4790-90AE-323500F59988}">
      <dsp:nvSpPr>
        <dsp:cNvPr id="0" name=""/>
        <dsp:cNvSpPr/>
      </dsp:nvSpPr>
      <dsp:spPr>
        <a:xfrm>
          <a:off x="452749" y="1742792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4. </a:t>
          </a:r>
          <a:r>
            <a:rPr lang="en-US" sz="1200" kern="1200" dirty="0" err="1"/>
            <a:t>Cấu</a:t>
          </a:r>
          <a:r>
            <a:rPr lang="en-US" sz="1200" kern="1200" dirty="0"/>
            <a:t> </a:t>
          </a:r>
          <a:r>
            <a:rPr lang="en-US" sz="1200" kern="1200" dirty="0" err="1"/>
            <a:t>hình</a:t>
          </a:r>
          <a:r>
            <a:rPr lang="en-US" sz="1200" kern="1200" dirty="0"/>
            <a:t> </a:t>
          </a:r>
          <a:r>
            <a:rPr lang="en-US" sz="1200" kern="1200" dirty="0" err="1"/>
            <a:t>các</a:t>
          </a:r>
          <a:r>
            <a:rPr lang="en-US" sz="1200" kern="1200" dirty="0"/>
            <a:t> </a:t>
          </a:r>
          <a:r>
            <a:rPr lang="en-US" sz="1200" kern="1200" dirty="0" err="1"/>
            <a:t>loại</a:t>
          </a:r>
          <a:r>
            <a:rPr lang="en-US" sz="1200" kern="1200" dirty="0"/>
            <a:t> </a:t>
          </a:r>
          <a:r>
            <a:rPr lang="en-US" sz="1200" kern="1200" dirty="0" err="1"/>
            <a:t>hồ</a:t>
          </a:r>
          <a:r>
            <a:rPr lang="en-US" sz="1200" kern="1200" dirty="0"/>
            <a:t> </a:t>
          </a:r>
          <a:r>
            <a:rPr lang="en-US" sz="1200" kern="1200" dirty="0" err="1"/>
            <a:t>sơ</a:t>
          </a:r>
          <a:r>
            <a:rPr lang="en-US" sz="1200" kern="1200" dirty="0"/>
            <a:t> </a:t>
          </a:r>
          <a:r>
            <a:rPr lang="en-US" sz="1200" kern="1200" dirty="0" err="1"/>
            <a:t>tuyển</a:t>
          </a:r>
          <a:r>
            <a:rPr lang="en-US" sz="1200" kern="1200" dirty="0"/>
            <a:t> </a:t>
          </a:r>
          <a:r>
            <a:rPr lang="en-US" sz="1200" kern="1200" dirty="0" err="1"/>
            <a:t>sinh</a:t>
          </a:r>
          <a:endParaRPr lang="en-US" sz="1200" kern="1200" dirty="0"/>
        </a:p>
      </dsp:txBody>
      <dsp:txXfrm>
        <a:off x="470042" y="1760085"/>
        <a:ext cx="6303905" cy="319654"/>
      </dsp:txXfrm>
    </dsp:sp>
    <dsp:sp modelId="{5224A910-8638-441D-8155-95482D307548}">
      <dsp:nvSpPr>
        <dsp:cNvPr id="0" name=""/>
        <dsp:cNvSpPr/>
      </dsp:nvSpPr>
      <dsp:spPr>
        <a:xfrm>
          <a:off x="0" y="2464231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4D039-17CE-4BB9-8747-DFD1F2E5B9BA}">
      <dsp:nvSpPr>
        <dsp:cNvPr id="0" name=""/>
        <dsp:cNvSpPr/>
      </dsp:nvSpPr>
      <dsp:spPr>
        <a:xfrm>
          <a:off x="452749" y="2287111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5. </a:t>
          </a:r>
          <a:r>
            <a:rPr lang="en-US" sz="1200" kern="1200" dirty="0" err="1"/>
            <a:t>Cấu</a:t>
          </a:r>
          <a:r>
            <a:rPr lang="en-US" sz="1200" kern="1200" dirty="0"/>
            <a:t> </a:t>
          </a:r>
          <a:r>
            <a:rPr lang="en-US" sz="1200" kern="1200" dirty="0" err="1"/>
            <a:t>hình</a:t>
          </a:r>
          <a:r>
            <a:rPr lang="en-US" sz="1200" kern="1200" dirty="0"/>
            <a:t> </a:t>
          </a:r>
          <a:r>
            <a:rPr lang="en-US" sz="1200" kern="1200" dirty="0" err="1"/>
            <a:t>mẫu</a:t>
          </a:r>
          <a:r>
            <a:rPr lang="en-US" sz="1200" kern="1200" dirty="0"/>
            <a:t> </a:t>
          </a:r>
          <a:r>
            <a:rPr lang="en-US" sz="1200" kern="1200" dirty="0" err="1"/>
            <a:t>các</a:t>
          </a:r>
          <a:r>
            <a:rPr lang="en-US" sz="1200" kern="1200" dirty="0"/>
            <a:t> </a:t>
          </a:r>
          <a:r>
            <a:rPr lang="en-US" sz="1200" kern="1200" dirty="0" err="1"/>
            <a:t>hồ</a:t>
          </a:r>
          <a:r>
            <a:rPr lang="en-US" sz="1200" kern="1200" dirty="0"/>
            <a:t> </a:t>
          </a:r>
          <a:r>
            <a:rPr lang="en-US" sz="1200" kern="1200" dirty="0" err="1"/>
            <a:t>sơ</a:t>
          </a:r>
          <a:r>
            <a:rPr lang="en-US" sz="1200" kern="1200" dirty="0"/>
            <a:t> </a:t>
          </a:r>
          <a:r>
            <a:rPr lang="en-US" sz="1200" kern="1200" dirty="0" err="1"/>
            <a:t>đính</a:t>
          </a:r>
          <a:r>
            <a:rPr lang="en-US" sz="1200" kern="1200" dirty="0"/>
            <a:t> </a:t>
          </a:r>
          <a:r>
            <a:rPr lang="en-US" sz="1200" kern="1200" dirty="0" err="1"/>
            <a:t>kèm</a:t>
          </a:r>
          <a:endParaRPr lang="en-US" sz="1200" kern="1200" dirty="0"/>
        </a:p>
      </dsp:txBody>
      <dsp:txXfrm>
        <a:off x="470042" y="2304404"/>
        <a:ext cx="6303905" cy="319654"/>
      </dsp:txXfrm>
    </dsp:sp>
    <dsp:sp modelId="{91733D90-1782-4AB5-B6BE-AFCE10D9898C}">
      <dsp:nvSpPr>
        <dsp:cNvPr id="0" name=""/>
        <dsp:cNvSpPr/>
      </dsp:nvSpPr>
      <dsp:spPr>
        <a:xfrm>
          <a:off x="0" y="3008551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5980E-F320-47A8-B3D3-3A3B29C9CB87}">
      <dsp:nvSpPr>
        <dsp:cNvPr id="0" name=""/>
        <dsp:cNvSpPr/>
      </dsp:nvSpPr>
      <dsp:spPr>
        <a:xfrm>
          <a:off x="452749" y="2831431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6. </a:t>
          </a:r>
          <a:r>
            <a:rPr lang="en-US" sz="1200" kern="1200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Cấu</a:t>
          </a:r>
          <a:r>
            <a:rPr lang="en-US" sz="120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hình</a:t>
          </a:r>
          <a:r>
            <a:rPr lang="en-US" sz="120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tiêu</a:t>
          </a:r>
          <a:r>
            <a:rPr lang="en-US" sz="120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chí</a:t>
          </a:r>
          <a:r>
            <a:rPr lang="en-US" sz="120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động</a:t>
          </a:r>
          <a:r>
            <a:rPr lang="en-US" sz="120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(</a:t>
          </a:r>
          <a:r>
            <a:rPr lang="en-US" sz="1200" kern="1200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nếu</a:t>
          </a:r>
          <a:r>
            <a:rPr lang="en-US" sz="120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cần</a:t>
          </a:r>
          <a:r>
            <a:rPr lang="en-US" sz="1200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)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70042" y="2848724"/>
        <a:ext cx="6303905" cy="319654"/>
      </dsp:txXfrm>
    </dsp:sp>
    <dsp:sp modelId="{DB095006-5485-4C62-AF02-A88029685FEF}">
      <dsp:nvSpPr>
        <dsp:cNvPr id="0" name=""/>
        <dsp:cNvSpPr/>
      </dsp:nvSpPr>
      <dsp:spPr>
        <a:xfrm>
          <a:off x="0" y="3552871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AEC88-5490-4885-ADAB-0DBEB84F636E}">
      <dsp:nvSpPr>
        <dsp:cNvPr id="0" name=""/>
        <dsp:cNvSpPr/>
      </dsp:nvSpPr>
      <dsp:spPr>
        <a:xfrm>
          <a:off x="452749" y="3375751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7. </a:t>
          </a:r>
          <a:r>
            <a:rPr lang="en-US" sz="1200" kern="1200" dirty="0" err="1"/>
            <a:t>Xử</a:t>
          </a:r>
          <a:r>
            <a:rPr lang="en-US" sz="1200" kern="1200" dirty="0"/>
            <a:t> </a:t>
          </a:r>
          <a:r>
            <a:rPr lang="en-US" sz="1200" kern="1200" dirty="0" err="1"/>
            <a:t>lý</a:t>
          </a:r>
          <a:r>
            <a:rPr lang="en-US" sz="1200" kern="1200" dirty="0"/>
            <a:t> </a:t>
          </a:r>
          <a:r>
            <a:rPr lang="en-US" sz="1200" kern="1200" dirty="0" err="1"/>
            <a:t>hồ</a:t>
          </a:r>
          <a:r>
            <a:rPr lang="en-US" sz="1200" kern="1200" dirty="0"/>
            <a:t> </a:t>
          </a:r>
          <a:r>
            <a:rPr lang="en-US" sz="1200" kern="1200" dirty="0" err="1"/>
            <a:t>sơ</a:t>
          </a:r>
          <a:r>
            <a:rPr lang="en-US" sz="1200" kern="1200" dirty="0"/>
            <a:t> ( </a:t>
          </a:r>
          <a:r>
            <a:rPr lang="en-US" sz="1200" kern="1200" dirty="0" err="1"/>
            <a:t>Tiếp</a:t>
          </a:r>
          <a:r>
            <a:rPr lang="en-US" sz="1200" kern="1200" dirty="0"/>
            <a:t> </a:t>
          </a:r>
          <a:r>
            <a:rPr lang="en-US" sz="1200" kern="1200" dirty="0" err="1"/>
            <a:t>nhận</a:t>
          </a:r>
          <a:r>
            <a:rPr lang="en-US" sz="1200" kern="1200" dirty="0"/>
            <a:t> / </a:t>
          </a:r>
          <a:r>
            <a:rPr lang="en-US" sz="1200" kern="1200" dirty="0" err="1"/>
            <a:t>Từ</a:t>
          </a:r>
          <a:r>
            <a:rPr lang="en-US" sz="1200" kern="1200" dirty="0"/>
            <a:t> </a:t>
          </a:r>
          <a:r>
            <a:rPr lang="en-US" sz="1200" kern="1200" dirty="0" err="1"/>
            <a:t>chối</a:t>
          </a:r>
          <a:r>
            <a:rPr lang="en-US" sz="1200" kern="1200" dirty="0"/>
            <a:t> / </a:t>
          </a:r>
          <a:r>
            <a:rPr lang="en-US" sz="1200" kern="1200" dirty="0" err="1"/>
            <a:t>Trả</a:t>
          </a:r>
          <a:r>
            <a:rPr lang="en-US" sz="1200" kern="1200" dirty="0"/>
            <a:t> </a:t>
          </a:r>
          <a:r>
            <a:rPr lang="en-US" sz="1200" kern="1200" dirty="0" err="1"/>
            <a:t>hồ</a:t>
          </a:r>
          <a:r>
            <a:rPr lang="en-US" sz="1200" kern="1200" dirty="0"/>
            <a:t> </a:t>
          </a:r>
          <a:r>
            <a:rPr lang="en-US" sz="1200" kern="1200" dirty="0" err="1"/>
            <a:t>sơ</a:t>
          </a:r>
          <a:r>
            <a:rPr lang="en-US" sz="1200" kern="1200" dirty="0"/>
            <a:t> </a:t>
          </a:r>
          <a:r>
            <a:rPr lang="en-US" sz="1200" kern="1200" dirty="0" err="1"/>
            <a:t>bổ</a:t>
          </a:r>
          <a:r>
            <a:rPr lang="en-US" sz="1200" kern="1200" dirty="0"/>
            <a:t> sung / </a:t>
          </a:r>
          <a:r>
            <a:rPr lang="en-US" sz="1200" kern="1200" dirty="0" err="1"/>
            <a:t>tìm</a:t>
          </a:r>
          <a:r>
            <a:rPr lang="en-US" sz="1200" kern="1200" dirty="0"/>
            <a:t> </a:t>
          </a:r>
          <a:r>
            <a:rPr lang="en-US" sz="1200" kern="1200" dirty="0" err="1"/>
            <a:t>kiếm</a:t>
          </a:r>
          <a:r>
            <a:rPr lang="en-US" sz="1200" kern="1200" dirty="0"/>
            <a:t> </a:t>
          </a:r>
          <a:r>
            <a:rPr lang="en-US" sz="1200" kern="1200" dirty="0" err="1"/>
            <a:t>hồ</a:t>
          </a:r>
          <a:r>
            <a:rPr lang="en-US" sz="1200" kern="1200" dirty="0"/>
            <a:t> </a:t>
          </a:r>
          <a:r>
            <a:rPr lang="en-US" sz="1200" kern="1200" dirty="0" err="1"/>
            <a:t>sơ</a:t>
          </a:r>
          <a:r>
            <a:rPr lang="en-US" sz="1200" kern="1200" dirty="0"/>
            <a:t> / </a:t>
          </a:r>
          <a:r>
            <a:rPr lang="en-US" sz="1200" kern="1200" dirty="0" err="1"/>
            <a:t>xem</a:t>
          </a:r>
          <a:r>
            <a:rPr lang="en-US" sz="1200" kern="1200" dirty="0"/>
            <a:t> </a:t>
          </a:r>
          <a:r>
            <a:rPr lang="en-US" sz="1200" kern="1200" dirty="0" err="1"/>
            <a:t>lịch</a:t>
          </a:r>
          <a:r>
            <a:rPr lang="en-US" sz="1200" kern="1200" dirty="0"/>
            <a:t> </a:t>
          </a:r>
          <a:r>
            <a:rPr lang="en-US" sz="1200" kern="1200" dirty="0" err="1"/>
            <a:t>sử</a:t>
          </a:r>
          <a:r>
            <a:rPr lang="en-US" sz="1200" kern="1200" dirty="0"/>
            <a:t> </a:t>
          </a:r>
          <a:r>
            <a:rPr lang="en-US" sz="1200" kern="1200" dirty="0" err="1"/>
            <a:t>hồ</a:t>
          </a:r>
          <a:r>
            <a:rPr lang="en-US" sz="1200" kern="1200" dirty="0"/>
            <a:t> </a:t>
          </a:r>
          <a:r>
            <a:rPr lang="en-US" sz="1200" kern="1200" dirty="0" err="1"/>
            <a:t>sơ</a:t>
          </a:r>
          <a:r>
            <a:rPr lang="en-US" sz="1200" kern="1200" dirty="0"/>
            <a:t>)</a:t>
          </a:r>
        </a:p>
      </dsp:txBody>
      <dsp:txXfrm>
        <a:off x="470042" y="3393044"/>
        <a:ext cx="6303905" cy="319654"/>
      </dsp:txXfrm>
    </dsp:sp>
    <dsp:sp modelId="{FC3F0CC4-8754-4779-B63E-F5B2F05049D8}">
      <dsp:nvSpPr>
        <dsp:cNvPr id="0" name=""/>
        <dsp:cNvSpPr/>
      </dsp:nvSpPr>
      <dsp:spPr>
        <a:xfrm>
          <a:off x="0" y="4097192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5C2CD-2FFB-49DF-BAB9-543E75F7EA53}">
      <dsp:nvSpPr>
        <dsp:cNvPr id="0" name=""/>
        <dsp:cNvSpPr/>
      </dsp:nvSpPr>
      <dsp:spPr>
        <a:xfrm>
          <a:off x="452749" y="3920072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8. </a:t>
          </a:r>
          <a:r>
            <a:rPr lang="en-US" sz="1200" kern="1200" dirty="0" err="1"/>
            <a:t>Gửi</a:t>
          </a:r>
          <a:r>
            <a:rPr lang="en-US" sz="1200" kern="1200" dirty="0"/>
            <a:t> tin </a:t>
          </a:r>
          <a:r>
            <a:rPr lang="en-US" sz="1200" kern="1200" dirty="0" err="1"/>
            <a:t>nhắn</a:t>
          </a:r>
          <a:r>
            <a:rPr lang="en-US" sz="1200" kern="1200" dirty="0"/>
            <a:t> SMS </a:t>
          </a:r>
          <a:r>
            <a:rPr lang="en-US" sz="1200" kern="1200" dirty="0" err="1"/>
            <a:t>đến</a:t>
          </a:r>
          <a:r>
            <a:rPr lang="en-US" sz="1200" kern="1200" dirty="0"/>
            <a:t> PHHS</a:t>
          </a:r>
        </a:p>
      </dsp:txBody>
      <dsp:txXfrm>
        <a:off x="470042" y="3937365"/>
        <a:ext cx="6303905" cy="319654"/>
      </dsp:txXfrm>
    </dsp:sp>
    <dsp:sp modelId="{76399B63-66EE-496F-83D0-D68953FD2C00}">
      <dsp:nvSpPr>
        <dsp:cNvPr id="0" name=""/>
        <dsp:cNvSpPr/>
      </dsp:nvSpPr>
      <dsp:spPr>
        <a:xfrm>
          <a:off x="0" y="4641512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E7037-6E50-49B0-8B37-B7CC57427618}">
      <dsp:nvSpPr>
        <dsp:cNvPr id="0" name=""/>
        <dsp:cNvSpPr/>
      </dsp:nvSpPr>
      <dsp:spPr>
        <a:xfrm>
          <a:off x="452749" y="4464392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9. </a:t>
          </a:r>
          <a:r>
            <a:rPr lang="en-US" sz="1200" kern="1200" dirty="0" err="1"/>
            <a:t>Cấu</a:t>
          </a:r>
          <a:r>
            <a:rPr lang="en-US" sz="1200" kern="1200" dirty="0"/>
            <a:t> </a:t>
          </a:r>
          <a:r>
            <a:rPr lang="en-US" sz="1200" kern="1200" dirty="0" err="1"/>
            <a:t>hình</a:t>
          </a:r>
          <a:r>
            <a:rPr lang="en-US" sz="1200" kern="1200" dirty="0"/>
            <a:t> </a:t>
          </a:r>
          <a:r>
            <a:rPr lang="en-US" sz="1200" kern="1200" dirty="0" err="1"/>
            <a:t>phân</a:t>
          </a:r>
          <a:r>
            <a:rPr lang="en-US" sz="1200" kern="1200" dirty="0"/>
            <a:t> </a:t>
          </a:r>
          <a:r>
            <a:rPr lang="en-US" sz="1200" kern="1200" dirty="0" err="1"/>
            <a:t>lớp</a:t>
          </a:r>
          <a:r>
            <a:rPr lang="en-US" sz="1200" kern="1200" dirty="0"/>
            <a:t> </a:t>
          </a:r>
          <a:r>
            <a:rPr lang="en-US" sz="1200" kern="1200" dirty="0" err="1"/>
            <a:t>tự</a:t>
          </a:r>
          <a:r>
            <a:rPr lang="en-US" sz="1200" kern="1200" dirty="0"/>
            <a:t> </a:t>
          </a:r>
          <a:r>
            <a:rPr lang="en-US" sz="1200" kern="1200" dirty="0" err="1"/>
            <a:t>động</a:t>
          </a:r>
          <a:endParaRPr lang="en-US" sz="1200" kern="1200" dirty="0"/>
        </a:p>
      </dsp:txBody>
      <dsp:txXfrm>
        <a:off x="470042" y="4481685"/>
        <a:ext cx="6303905" cy="319654"/>
      </dsp:txXfrm>
    </dsp:sp>
    <dsp:sp modelId="{51860279-5085-4953-9A94-AB2E6F3DD107}">
      <dsp:nvSpPr>
        <dsp:cNvPr id="0" name=""/>
        <dsp:cNvSpPr/>
      </dsp:nvSpPr>
      <dsp:spPr>
        <a:xfrm>
          <a:off x="0" y="5185832"/>
          <a:ext cx="9054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A8D34-64AE-40ED-8C66-2E02F96515AA}">
      <dsp:nvSpPr>
        <dsp:cNvPr id="0" name=""/>
        <dsp:cNvSpPr/>
      </dsp:nvSpPr>
      <dsp:spPr>
        <a:xfrm>
          <a:off x="452749" y="5008711"/>
          <a:ext cx="633849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10. Theo </a:t>
          </a:r>
          <a:r>
            <a:rPr lang="en-US" sz="1200" kern="1200" dirty="0" err="1"/>
            <a:t>dõi</a:t>
          </a:r>
          <a:r>
            <a:rPr lang="en-US" sz="1200" kern="1200" dirty="0"/>
            <a:t> </a:t>
          </a:r>
          <a:r>
            <a:rPr lang="en-US" sz="1200" kern="1200" dirty="0" err="1"/>
            <a:t>thống</a:t>
          </a:r>
          <a:r>
            <a:rPr lang="en-US" sz="1200" kern="1200" dirty="0"/>
            <a:t> </a:t>
          </a:r>
          <a:r>
            <a:rPr lang="en-US" sz="1200" kern="1200" dirty="0" err="1"/>
            <a:t>kê</a:t>
          </a:r>
          <a:r>
            <a:rPr lang="en-US" sz="1200" kern="1200" dirty="0"/>
            <a:t> </a:t>
          </a:r>
          <a:r>
            <a:rPr lang="en-US" sz="1200" kern="1200" dirty="0" err="1"/>
            <a:t>báo</a:t>
          </a:r>
          <a:r>
            <a:rPr lang="en-US" sz="1200" kern="1200" dirty="0"/>
            <a:t> </a:t>
          </a:r>
          <a:r>
            <a:rPr lang="en-US" sz="1200" kern="1200" dirty="0" err="1"/>
            <a:t>cáo</a:t>
          </a:r>
          <a:r>
            <a:rPr lang="en-US" sz="1200" kern="1200" dirty="0"/>
            <a:t> </a:t>
          </a:r>
          <a:r>
            <a:rPr lang="en-US" sz="1200" kern="1200" dirty="0" err="1"/>
            <a:t>tuyển</a:t>
          </a:r>
          <a:r>
            <a:rPr lang="en-US" sz="1200" kern="1200" dirty="0"/>
            <a:t> </a:t>
          </a:r>
          <a:r>
            <a:rPr lang="en-US" sz="1200" kern="1200" dirty="0" err="1"/>
            <a:t>sinh</a:t>
          </a:r>
          <a:r>
            <a:rPr lang="en-US" sz="1200" kern="1200" dirty="0"/>
            <a:t> </a:t>
          </a:r>
          <a:r>
            <a:rPr lang="en-US" sz="1200" kern="1200" dirty="0" err="1"/>
            <a:t>của</a:t>
          </a:r>
          <a:r>
            <a:rPr lang="en-US" sz="1200" kern="1200" dirty="0"/>
            <a:t> </a:t>
          </a:r>
          <a:r>
            <a:rPr lang="en-US" sz="1200" kern="1200" dirty="0" err="1"/>
            <a:t>Trường</a:t>
          </a:r>
          <a:endParaRPr lang="en-US" sz="1200" kern="1200" dirty="0"/>
        </a:p>
      </dsp:txBody>
      <dsp:txXfrm>
        <a:off x="470042" y="5026004"/>
        <a:ext cx="6303905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89325" y="1219200"/>
            <a:ext cx="10836275" cy="609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66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02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714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>
          <a:extLst>
            <a:ext uri="{FF2B5EF4-FFF2-40B4-BE49-F238E27FC236}">
              <a16:creationId xmlns:a16="http://schemas.microsoft.com/office/drawing/2014/main" id="{22A641DB-7DEF-4528-7369-EF766F9E8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39:notes">
            <a:extLst>
              <a:ext uri="{FF2B5EF4-FFF2-40B4-BE49-F238E27FC236}">
                <a16:creationId xmlns:a16="http://schemas.microsoft.com/office/drawing/2014/main" id="{3E2493A7-9071-15BF-090E-6FD6A692F1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39:notes">
            <a:extLst>
              <a:ext uri="{FF2B5EF4-FFF2-40B4-BE49-F238E27FC236}">
                <a16:creationId xmlns:a16="http://schemas.microsoft.com/office/drawing/2014/main" id="{44676D2E-FEC3-2B6F-F6EA-882ACAAE13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2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9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91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B3: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PGD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(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792" name="Google Shape;17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74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thông</a:t>
            </a:r>
            <a:endParaRPr dirty="0"/>
          </a:p>
        </p:txBody>
      </p:sp>
      <p:sp>
        <p:nvSpPr>
          <p:cNvPr id="1801" name="Google Shape;18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919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thông</a:t>
            </a:r>
            <a:endParaRPr dirty="0"/>
          </a:p>
        </p:txBody>
      </p:sp>
      <p:sp>
        <p:nvSpPr>
          <p:cNvPr id="1801" name="Google Shape;18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90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44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97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>
          <a:extLst>
            <a:ext uri="{FF2B5EF4-FFF2-40B4-BE49-F238E27FC236}">
              <a16:creationId xmlns:a16="http://schemas.microsoft.com/office/drawing/2014/main" id="{22A641DB-7DEF-4528-7369-EF766F9E8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39:notes">
            <a:extLst>
              <a:ext uri="{FF2B5EF4-FFF2-40B4-BE49-F238E27FC236}">
                <a16:creationId xmlns:a16="http://schemas.microsoft.com/office/drawing/2014/main" id="{3E2493A7-9071-15BF-090E-6FD6A692F1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39:notes">
            <a:extLst>
              <a:ext uri="{FF2B5EF4-FFF2-40B4-BE49-F238E27FC236}">
                <a16:creationId xmlns:a16="http://schemas.microsoft.com/office/drawing/2014/main" id="{44676D2E-FEC3-2B6F-F6EA-882ACAAE13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01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5"/>
          <p:cNvSpPr txBox="1">
            <a:spLocks noGrp="1"/>
          </p:cNvSpPr>
          <p:nvPr>
            <p:ph type="body" idx="1"/>
          </p:nvPr>
        </p:nvSpPr>
        <p:spPr>
          <a:xfrm>
            <a:off x="467119" y="1066801"/>
            <a:ext cx="5533113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0070C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0070C0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0070C0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70C0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70C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5"/>
          <p:cNvSpPr txBox="1">
            <a:spLocks noGrp="1"/>
          </p:cNvSpPr>
          <p:nvPr>
            <p:ph type="body" idx="2"/>
          </p:nvPr>
        </p:nvSpPr>
        <p:spPr>
          <a:xfrm>
            <a:off x="6187861" y="1066801"/>
            <a:ext cx="5537020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5" name="Google Shape;35;p65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36" name="Google Shape;36;p65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65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38;p65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39;p65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40;p65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41;p65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">
  <p:cSld name="Desktop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5" name="Google Shape;255;p79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56" name="Google Shape;256;p79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" name="Google Shape;257;p79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" name="Google Shape;258;p79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" name="Google Shape;259;p79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" name="Google Shape;260;p79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" name="Google Shape;261;p79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262" name="Google Shape;26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22" y="1556792"/>
            <a:ext cx="7023887" cy="480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9"/>
          <p:cNvSpPr>
            <a:spLocks noGrp="1"/>
          </p:cNvSpPr>
          <p:nvPr>
            <p:ph type="pic" idx="2"/>
          </p:nvPr>
        </p:nvSpPr>
        <p:spPr>
          <a:xfrm>
            <a:off x="925474" y="1796819"/>
            <a:ext cx="5425073" cy="3456384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64" name="Google Shape;264;p79"/>
          <p:cNvSpPr txBox="1">
            <a:spLocks noGrp="1"/>
          </p:cNvSpPr>
          <p:nvPr>
            <p:ph type="body" idx="1"/>
          </p:nvPr>
        </p:nvSpPr>
        <p:spPr>
          <a:xfrm>
            <a:off x="6768133" y="1700809"/>
            <a:ext cx="4751751" cy="247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567309" algn="l">
              <a:lnSpc>
                <a:spcPct val="87514"/>
              </a:lnSpc>
              <a:spcBef>
                <a:spcPts val="813"/>
              </a:spcBef>
              <a:spcAft>
                <a:spcPts val="0"/>
              </a:spcAft>
              <a:buSzPts val="5334"/>
              <a:buChar char="•"/>
              <a:defRPr sz="533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79"/>
          <p:cNvSpPr txBox="1">
            <a:spLocks noGrp="1"/>
          </p:cNvSpPr>
          <p:nvPr>
            <p:ph type="body" idx="3"/>
          </p:nvPr>
        </p:nvSpPr>
        <p:spPr>
          <a:xfrm>
            <a:off x="6768133" y="4173223"/>
            <a:ext cx="4751751" cy="196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">
  <p:cSld name="Mobil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0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80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69" name="Google Shape;269;p80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0" name="Google Shape;270;p80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1" name="Google Shape;271;p80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2" name="Google Shape;272;p80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3" name="Google Shape;273;p80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4" name="Google Shape;274;p80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275" name="Google Shape;275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0500" y="1423926"/>
            <a:ext cx="6153935" cy="420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80"/>
          <p:cNvSpPr>
            <a:spLocks noGrp="1"/>
          </p:cNvSpPr>
          <p:nvPr>
            <p:ph type="pic" idx="2"/>
          </p:nvPr>
        </p:nvSpPr>
        <p:spPr>
          <a:xfrm>
            <a:off x="3155531" y="1597436"/>
            <a:ext cx="4704931" cy="3072341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77" name="Google Shape;277;p80"/>
          <p:cNvSpPr txBox="1">
            <a:spLocks noGrp="1"/>
          </p:cNvSpPr>
          <p:nvPr>
            <p:ph type="body" idx="1"/>
          </p:nvPr>
        </p:nvSpPr>
        <p:spPr>
          <a:xfrm>
            <a:off x="543170" y="2413526"/>
            <a:ext cx="2776783" cy="3746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80"/>
          <p:cNvSpPr>
            <a:spLocks noGrp="1"/>
          </p:cNvSpPr>
          <p:nvPr>
            <p:ph type="pic" idx="3"/>
          </p:nvPr>
        </p:nvSpPr>
        <p:spPr>
          <a:xfrm>
            <a:off x="933138" y="2709390"/>
            <a:ext cx="1980172" cy="2628000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79" name="Google Shape;279;p80"/>
          <p:cNvSpPr txBox="1">
            <a:spLocks noGrp="1"/>
          </p:cNvSpPr>
          <p:nvPr>
            <p:ph type="body" idx="4"/>
          </p:nvPr>
        </p:nvSpPr>
        <p:spPr>
          <a:xfrm>
            <a:off x="2560574" y="3181613"/>
            <a:ext cx="1617238" cy="27151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80"/>
          <p:cNvSpPr>
            <a:spLocks noGrp="1"/>
          </p:cNvSpPr>
          <p:nvPr>
            <p:ph type="pic" idx="5"/>
          </p:nvPr>
        </p:nvSpPr>
        <p:spPr>
          <a:xfrm>
            <a:off x="2818355" y="3508590"/>
            <a:ext cx="1099295" cy="1968000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81" name="Google Shape;281;p80"/>
          <p:cNvSpPr txBox="1">
            <a:spLocks noGrp="1"/>
          </p:cNvSpPr>
          <p:nvPr>
            <p:ph type="body" idx="6"/>
          </p:nvPr>
        </p:nvSpPr>
        <p:spPr>
          <a:xfrm>
            <a:off x="8209426" y="1501707"/>
            <a:ext cx="3744741" cy="54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414845" algn="l">
              <a:lnSpc>
                <a:spcPct val="90930"/>
              </a:lnSpc>
              <a:spcBef>
                <a:spcPts val="813"/>
              </a:spcBef>
              <a:spcAft>
                <a:spcPts val="0"/>
              </a:spcAft>
              <a:buSzPts val="2933"/>
              <a:buChar char="•"/>
              <a:defRPr sz="2933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80"/>
          <p:cNvSpPr txBox="1">
            <a:spLocks noGrp="1"/>
          </p:cNvSpPr>
          <p:nvPr>
            <p:ph type="body" idx="7"/>
          </p:nvPr>
        </p:nvSpPr>
        <p:spPr>
          <a:xfrm>
            <a:off x="8209426" y="2119942"/>
            <a:ext cx="3744741" cy="230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1"/>
          <p:cNvSpPr txBox="1">
            <a:spLocks noGrp="1"/>
          </p:cNvSpPr>
          <p:nvPr>
            <p:ph type="title"/>
          </p:nvPr>
        </p:nvSpPr>
        <p:spPr>
          <a:xfrm>
            <a:off x="467119" y="1066801"/>
            <a:ext cx="4305704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81"/>
          <p:cNvSpPr txBox="1">
            <a:spLocks noGrp="1"/>
          </p:cNvSpPr>
          <p:nvPr>
            <p:ph type="body" idx="1"/>
          </p:nvPr>
        </p:nvSpPr>
        <p:spPr>
          <a:xfrm>
            <a:off x="5183261" y="1066800"/>
            <a:ext cx="6541619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6" name="Google Shape;286;p81"/>
          <p:cNvSpPr txBox="1">
            <a:spLocks noGrp="1"/>
          </p:cNvSpPr>
          <p:nvPr>
            <p:ph type="body" idx="2"/>
          </p:nvPr>
        </p:nvSpPr>
        <p:spPr>
          <a:xfrm>
            <a:off x="467119" y="2057400"/>
            <a:ext cx="43057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2"/>
          <p:cNvSpPr txBox="1">
            <a:spLocks noGrp="1"/>
          </p:cNvSpPr>
          <p:nvPr>
            <p:ph type="title"/>
          </p:nvPr>
        </p:nvSpPr>
        <p:spPr>
          <a:xfrm>
            <a:off x="467119" y="987425"/>
            <a:ext cx="4305704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82"/>
          <p:cNvSpPr>
            <a:spLocks noGrp="1"/>
          </p:cNvSpPr>
          <p:nvPr>
            <p:ph type="pic" idx="2"/>
          </p:nvPr>
        </p:nvSpPr>
        <p:spPr>
          <a:xfrm>
            <a:off x="5183261" y="987425"/>
            <a:ext cx="6541619" cy="5184775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82"/>
          <p:cNvSpPr txBox="1">
            <a:spLocks noGrp="1"/>
          </p:cNvSpPr>
          <p:nvPr>
            <p:ph type="body" idx="1"/>
          </p:nvPr>
        </p:nvSpPr>
        <p:spPr>
          <a:xfrm>
            <a:off x="467119" y="2057400"/>
            <a:ext cx="43057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3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83"/>
          <p:cNvSpPr txBox="1">
            <a:spLocks noGrp="1"/>
          </p:cNvSpPr>
          <p:nvPr>
            <p:ph type="body" idx="1"/>
          </p:nvPr>
        </p:nvSpPr>
        <p:spPr>
          <a:xfrm rot="5400000">
            <a:off x="3503611" y="-2045892"/>
            <a:ext cx="5184775" cy="1125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94" name="Google Shape;294;p83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95" name="Google Shape;295;p83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6" name="Google Shape;296;p83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7" name="Google Shape;297;p83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8" name="Google Shape;298;p83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9" name="Google Shape;299;p83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0" name="Google Shape;300;p83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4"/>
          <p:cNvSpPr txBox="1">
            <a:spLocks noGrp="1"/>
          </p:cNvSpPr>
          <p:nvPr>
            <p:ph type="title"/>
          </p:nvPr>
        </p:nvSpPr>
        <p:spPr>
          <a:xfrm rot="5400000">
            <a:off x="7668275" y="2267993"/>
            <a:ext cx="5486400" cy="262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84"/>
          <p:cNvSpPr txBox="1">
            <a:spLocks noGrp="1"/>
          </p:cNvSpPr>
          <p:nvPr>
            <p:ph type="body" idx="1"/>
          </p:nvPr>
        </p:nvSpPr>
        <p:spPr>
          <a:xfrm rot="5400000">
            <a:off x="1945579" y="-640262"/>
            <a:ext cx="5486400" cy="844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8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7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>
            <a:spLocks noGrp="1"/>
          </p:cNvSpPr>
          <p:nvPr>
            <p:ph type="title"/>
          </p:nvPr>
        </p:nvSpPr>
        <p:spPr>
          <a:xfrm>
            <a:off x="838200" y="490194"/>
            <a:ext cx="10515600" cy="120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body" idx="1"/>
          </p:nvPr>
        </p:nvSpPr>
        <p:spPr>
          <a:xfrm>
            <a:off x="838200" y="346273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Home Page">
  <p:cSld name="1_Home Page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8"/>
          <p:cNvSpPr>
            <a:spLocks noGrp="1"/>
          </p:cNvSpPr>
          <p:nvPr>
            <p:ph type="pic" idx="2"/>
          </p:nvPr>
        </p:nvSpPr>
        <p:spPr>
          <a:xfrm>
            <a:off x="2855913" y="0"/>
            <a:ext cx="9336087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466" name="Google Shape;466;p108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0" y="0"/>
            <a:ext cx="6776581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467" name="Google Shape;467;p108"/>
          <p:cNvPicPr preferRelativeResize="0"/>
          <p:nvPr/>
        </p:nvPicPr>
        <p:blipFill rotWithShape="1">
          <a:blip r:embed="rId3">
            <a:alphaModFix/>
          </a:blip>
          <a:srcRect l="29652" r="27974" b="19270"/>
          <a:stretch/>
        </p:blipFill>
        <p:spPr>
          <a:xfrm>
            <a:off x="2075544" y="540850"/>
            <a:ext cx="1509485" cy="14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08"/>
          <p:cNvSpPr txBox="1">
            <a:spLocks noGrp="1"/>
          </p:cNvSpPr>
          <p:nvPr>
            <p:ph type="title"/>
          </p:nvPr>
        </p:nvSpPr>
        <p:spPr>
          <a:xfrm>
            <a:off x="-1" y="2325571"/>
            <a:ext cx="5172501" cy="174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08"/>
          <p:cNvSpPr txBox="1">
            <a:spLocks noGrp="1"/>
          </p:cNvSpPr>
          <p:nvPr>
            <p:ph type="body" idx="1"/>
          </p:nvPr>
        </p:nvSpPr>
        <p:spPr>
          <a:xfrm>
            <a:off x="0" y="6166621"/>
            <a:ext cx="51725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1">
  <p:cSld name="Menu #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1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" name="Google Shape;56;p71"/>
          <p:cNvCxnSpPr/>
          <p:nvPr/>
        </p:nvCxnSpPr>
        <p:spPr>
          <a:xfrm>
            <a:off x="2532050" y="1995936"/>
            <a:ext cx="2413752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57" name="Google Shape;57;p71"/>
          <p:cNvCxnSpPr/>
          <p:nvPr/>
        </p:nvCxnSpPr>
        <p:spPr>
          <a:xfrm>
            <a:off x="3295062" y="3125808"/>
            <a:ext cx="1650739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58" name="Google Shape;58;p71"/>
          <p:cNvCxnSpPr/>
          <p:nvPr/>
        </p:nvCxnSpPr>
        <p:spPr>
          <a:xfrm>
            <a:off x="3295064" y="4255679"/>
            <a:ext cx="1650738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59" name="Google Shape;59;p71"/>
          <p:cNvCxnSpPr/>
          <p:nvPr/>
        </p:nvCxnSpPr>
        <p:spPr>
          <a:xfrm>
            <a:off x="2532050" y="5398605"/>
            <a:ext cx="2413751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sp>
        <p:nvSpPr>
          <p:cNvPr id="60" name="Google Shape;60;p71"/>
          <p:cNvSpPr/>
          <p:nvPr/>
        </p:nvSpPr>
        <p:spPr>
          <a:xfrm>
            <a:off x="23890" y="1476321"/>
            <a:ext cx="3221326" cy="4428845"/>
          </a:xfrm>
          <a:custGeom>
            <a:avLst/>
            <a:gdLst/>
            <a:ahLst/>
            <a:cxnLst/>
            <a:rect l="l" t="t" r="r" b="b"/>
            <a:pathLst>
              <a:path w="1970" h="2719" extrusionOk="0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1" name="Google Shape;61;p71"/>
          <p:cNvGrpSpPr/>
          <p:nvPr/>
        </p:nvGrpSpPr>
        <p:grpSpPr>
          <a:xfrm>
            <a:off x="2293787" y="1540148"/>
            <a:ext cx="3478035" cy="911577"/>
            <a:chOff x="4584398" y="3080295"/>
            <a:chExt cx="6956070" cy="1823154"/>
          </a:xfrm>
        </p:grpSpPr>
        <p:sp>
          <p:nvSpPr>
            <p:cNvPr id="62" name="Google Shape;62;p71"/>
            <p:cNvSpPr/>
            <p:nvPr/>
          </p:nvSpPr>
          <p:spPr>
            <a:xfrm>
              <a:off x="4584398" y="3727501"/>
              <a:ext cx="528742" cy="528742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71"/>
            <p:cNvSpPr/>
            <p:nvPr/>
          </p:nvSpPr>
          <p:spPr>
            <a:xfrm>
              <a:off x="9660341" y="3080295"/>
              <a:ext cx="1880127" cy="1823154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" name="Google Shape;64;p71"/>
          <p:cNvGrpSpPr/>
          <p:nvPr/>
        </p:nvGrpSpPr>
        <p:grpSpPr>
          <a:xfrm>
            <a:off x="3032620" y="2670019"/>
            <a:ext cx="2739202" cy="911577"/>
            <a:chOff x="6062064" y="5340038"/>
            <a:chExt cx="5478404" cy="1823154"/>
          </a:xfrm>
        </p:grpSpPr>
        <p:sp>
          <p:nvSpPr>
            <p:cNvPr id="65" name="Google Shape;65;p71"/>
            <p:cNvSpPr/>
            <p:nvPr/>
          </p:nvSpPr>
          <p:spPr>
            <a:xfrm>
              <a:off x="6062064" y="5990460"/>
              <a:ext cx="524887" cy="522311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71"/>
            <p:cNvSpPr/>
            <p:nvPr/>
          </p:nvSpPr>
          <p:spPr>
            <a:xfrm>
              <a:off x="9660341" y="5340038"/>
              <a:ext cx="1880127" cy="1823154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" name="Google Shape;67;p71"/>
          <p:cNvGrpSpPr/>
          <p:nvPr/>
        </p:nvGrpSpPr>
        <p:grpSpPr>
          <a:xfrm>
            <a:off x="3032620" y="3799890"/>
            <a:ext cx="2739202" cy="911577"/>
            <a:chOff x="6062064" y="7599780"/>
            <a:chExt cx="5478404" cy="1823154"/>
          </a:xfrm>
        </p:grpSpPr>
        <p:sp>
          <p:nvSpPr>
            <p:cNvPr id="68" name="Google Shape;68;p71"/>
            <p:cNvSpPr/>
            <p:nvPr/>
          </p:nvSpPr>
          <p:spPr>
            <a:xfrm>
              <a:off x="6062064" y="8250201"/>
              <a:ext cx="524887" cy="522311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71"/>
            <p:cNvSpPr/>
            <p:nvPr/>
          </p:nvSpPr>
          <p:spPr>
            <a:xfrm>
              <a:off x="9660341" y="7599780"/>
              <a:ext cx="1880127" cy="1823154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0" name="Google Shape;70;p71"/>
          <p:cNvSpPr/>
          <p:nvPr/>
        </p:nvSpPr>
        <p:spPr>
          <a:xfrm>
            <a:off x="2293787" y="5266419"/>
            <a:ext cx="264371" cy="264371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71"/>
          <p:cNvSpPr/>
          <p:nvPr/>
        </p:nvSpPr>
        <p:spPr>
          <a:xfrm>
            <a:off x="4831759" y="4942816"/>
            <a:ext cx="940064" cy="911577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91425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71"/>
          <p:cNvSpPr/>
          <p:nvPr/>
        </p:nvSpPr>
        <p:spPr>
          <a:xfrm>
            <a:off x="5111056" y="2948043"/>
            <a:ext cx="377832" cy="3778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71"/>
          <p:cNvSpPr/>
          <p:nvPr/>
        </p:nvSpPr>
        <p:spPr>
          <a:xfrm>
            <a:off x="5133021" y="4103675"/>
            <a:ext cx="377832" cy="326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71"/>
          <p:cNvSpPr/>
          <p:nvPr/>
        </p:nvSpPr>
        <p:spPr>
          <a:xfrm>
            <a:off x="39508" y="2670019"/>
            <a:ext cx="2069949" cy="2069949"/>
          </a:xfrm>
          <a:prstGeom prst="ellipse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71" descr="Handshak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5789" y="5080008"/>
            <a:ext cx="651118" cy="6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1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409" y="1680373"/>
            <a:ext cx="631126" cy="63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18" y="3125808"/>
            <a:ext cx="1597470" cy="1505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71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79" name="Google Shape;79;p71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0" name="Google Shape;80;p71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1" name="Google Shape;81;p71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82;p71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71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71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71"/>
          <p:cNvSpPr txBox="1">
            <a:spLocks noGrp="1"/>
          </p:cNvSpPr>
          <p:nvPr>
            <p:ph type="body" idx="1"/>
          </p:nvPr>
        </p:nvSpPr>
        <p:spPr>
          <a:xfrm>
            <a:off x="5998800" y="1780036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body" idx="2"/>
          </p:nvPr>
        </p:nvSpPr>
        <p:spPr>
          <a:xfrm>
            <a:off x="5998800" y="2914259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body" idx="3"/>
          </p:nvPr>
        </p:nvSpPr>
        <p:spPr>
          <a:xfrm>
            <a:off x="5998800" y="4048482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body" idx="4"/>
          </p:nvPr>
        </p:nvSpPr>
        <p:spPr>
          <a:xfrm>
            <a:off x="5998800" y="5182704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1">
  <p:cSld name="Menu #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0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2" name="Google Shape;472;p109"/>
          <p:cNvCxnSpPr/>
          <p:nvPr/>
        </p:nvCxnSpPr>
        <p:spPr>
          <a:xfrm>
            <a:off x="2532050" y="1995936"/>
            <a:ext cx="2413752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473" name="Google Shape;473;p109"/>
          <p:cNvCxnSpPr/>
          <p:nvPr/>
        </p:nvCxnSpPr>
        <p:spPr>
          <a:xfrm>
            <a:off x="3295062" y="3125808"/>
            <a:ext cx="1650739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474" name="Google Shape;474;p109"/>
          <p:cNvCxnSpPr/>
          <p:nvPr/>
        </p:nvCxnSpPr>
        <p:spPr>
          <a:xfrm>
            <a:off x="3295064" y="4255679"/>
            <a:ext cx="1650738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475" name="Google Shape;475;p109"/>
          <p:cNvCxnSpPr/>
          <p:nvPr/>
        </p:nvCxnSpPr>
        <p:spPr>
          <a:xfrm>
            <a:off x="2532050" y="5398605"/>
            <a:ext cx="2413751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sp>
        <p:nvSpPr>
          <p:cNvPr id="476" name="Google Shape;476;p109"/>
          <p:cNvSpPr/>
          <p:nvPr/>
        </p:nvSpPr>
        <p:spPr>
          <a:xfrm>
            <a:off x="23890" y="1476321"/>
            <a:ext cx="3221326" cy="4428845"/>
          </a:xfrm>
          <a:custGeom>
            <a:avLst/>
            <a:gdLst/>
            <a:ahLst/>
            <a:cxnLst/>
            <a:rect l="l" t="t" r="r" b="b"/>
            <a:pathLst>
              <a:path w="1970" h="2719" extrusionOk="0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7" name="Google Shape;477;p109"/>
          <p:cNvGrpSpPr/>
          <p:nvPr/>
        </p:nvGrpSpPr>
        <p:grpSpPr>
          <a:xfrm>
            <a:off x="2293787" y="1540148"/>
            <a:ext cx="3478035" cy="911577"/>
            <a:chOff x="4584398" y="3080295"/>
            <a:chExt cx="6956070" cy="1823154"/>
          </a:xfrm>
        </p:grpSpPr>
        <p:sp>
          <p:nvSpPr>
            <p:cNvPr id="478" name="Google Shape;478;p109"/>
            <p:cNvSpPr/>
            <p:nvPr/>
          </p:nvSpPr>
          <p:spPr>
            <a:xfrm>
              <a:off x="4584398" y="3727501"/>
              <a:ext cx="528742" cy="528742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Google Shape;479;p109"/>
            <p:cNvSpPr/>
            <p:nvPr/>
          </p:nvSpPr>
          <p:spPr>
            <a:xfrm>
              <a:off x="9660341" y="3080295"/>
              <a:ext cx="1880127" cy="1823154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0" name="Google Shape;480;p109"/>
          <p:cNvGrpSpPr/>
          <p:nvPr/>
        </p:nvGrpSpPr>
        <p:grpSpPr>
          <a:xfrm>
            <a:off x="3032620" y="2670019"/>
            <a:ext cx="2739202" cy="911577"/>
            <a:chOff x="6062064" y="5340038"/>
            <a:chExt cx="5478404" cy="1823154"/>
          </a:xfrm>
        </p:grpSpPr>
        <p:sp>
          <p:nvSpPr>
            <p:cNvPr id="481" name="Google Shape;481;p109"/>
            <p:cNvSpPr/>
            <p:nvPr/>
          </p:nvSpPr>
          <p:spPr>
            <a:xfrm>
              <a:off x="6062064" y="5990460"/>
              <a:ext cx="524887" cy="522311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2" name="Google Shape;482;p109"/>
            <p:cNvSpPr/>
            <p:nvPr/>
          </p:nvSpPr>
          <p:spPr>
            <a:xfrm>
              <a:off x="9660341" y="5340038"/>
              <a:ext cx="1880127" cy="1823154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3" name="Google Shape;483;p109"/>
          <p:cNvGrpSpPr/>
          <p:nvPr/>
        </p:nvGrpSpPr>
        <p:grpSpPr>
          <a:xfrm>
            <a:off x="3032620" y="3799890"/>
            <a:ext cx="2739202" cy="911577"/>
            <a:chOff x="6062064" y="7599780"/>
            <a:chExt cx="5478404" cy="1823154"/>
          </a:xfrm>
        </p:grpSpPr>
        <p:sp>
          <p:nvSpPr>
            <p:cNvPr id="484" name="Google Shape;484;p109"/>
            <p:cNvSpPr/>
            <p:nvPr/>
          </p:nvSpPr>
          <p:spPr>
            <a:xfrm>
              <a:off x="6062064" y="8250201"/>
              <a:ext cx="524887" cy="522311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109"/>
            <p:cNvSpPr/>
            <p:nvPr/>
          </p:nvSpPr>
          <p:spPr>
            <a:xfrm>
              <a:off x="9660341" y="7599780"/>
              <a:ext cx="1880127" cy="1823154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6" name="Google Shape;486;p109"/>
          <p:cNvSpPr/>
          <p:nvPr/>
        </p:nvSpPr>
        <p:spPr>
          <a:xfrm>
            <a:off x="2293787" y="5266419"/>
            <a:ext cx="264371" cy="264371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109"/>
          <p:cNvSpPr/>
          <p:nvPr/>
        </p:nvSpPr>
        <p:spPr>
          <a:xfrm>
            <a:off x="4831759" y="4942816"/>
            <a:ext cx="940064" cy="911577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91425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109"/>
          <p:cNvSpPr/>
          <p:nvPr/>
        </p:nvSpPr>
        <p:spPr>
          <a:xfrm>
            <a:off x="5111056" y="2948043"/>
            <a:ext cx="377832" cy="3778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109"/>
          <p:cNvSpPr/>
          <p:nvPr/>
        </p:nvSpPr>
        <p:spPr>
          <a:xfrm>
            <a:off x="5133021" y="4103675"/>
            <a:ext cx="377832" cy="326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109"/>
          <p:cNvSpPr/>
          <p:nvPr/>
        </p:nvSpPr>
        <p:spPr>
          <a:xfrm>
            <a:off x="39508" y="2670019"/>
            <a:ext cx="2069949" cy="2069949"/>
          </a:xfrm>
          <a:prstGeom prst="ellipse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1" name="Google Shape;491;p109" descr="Handshak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5789" y="5080008"/>
            <a:ext cx="651118" cy="6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09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409" y="1680373"/>
            <a:ext cx="631126" cy="63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18" y="3125808"/>
            <a:ext cx="1597470" cy="1505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109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495" name="Google Shape;495;p109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6" name="Google Shape;496;p109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7" name="Google Shape;497;p109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8" name="Google Shape;498;p109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9" name="Google Shape;499;p109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0" name="Google Shape;500;p109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01" name="Google Shape;501;p109"/>
          <p:cNvSpPr txBox="1">
            <a:spLocks noGrp="1"/>
          </p:cNvSpPr>
          <p:nvPr>
            <p:ph type="body" idx="1"/>
          </p:nvPr>
        </p:nvSpPr>
        <p:spPr>
          <a:xfrm>
            <a:off x="5998800" y="1780036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109"/>
          <p:cNvSpPr txBox="1">
            <a:spLocks noGrp="1"/>
          </p:cNvSpPr>
          <p:nvPr>
            <p:ph type="body" idx="2"/>
          </p:nvPr>
        </p:nvSpPr>
        <p:spPr>
          <a:xfrm>
            <a:off x="5998800" y="2914259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109"/>
          <p:cNvSpPr txBox="1">
            <a:spLocks noGrp="1"/>
          </p:cNvSpPr>
          <p:nvPr>
            <p:ph type="body" idx="3"/>
          </p:nvPr>
        </p:nvSpPr>
        <p:spPr>
          <a:xfrm>
            <a:off x="5998800" y="4048482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109"/>
          <p:cNvSpPr txBox="1">
            <a:spLocks noGrp="1"/>
          </p:cNvSpPr>
          <p:nvPr>
            <p:ph type="body" idx="4"/>
          </p:nvPr>
        </p:nvSpPr>
        <p:spPr>
          <a:xfrm>
            <a:off x="5998800" y="5182704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2">
  <p:cSld name="Menu #2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0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7" name="Google Shape;507;p110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508" name="Google Shape;508;p110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9" name="Google Shape;509;p110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0" name="Google Shape;510;p110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1" name="Google Shape;511;p110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2" name="Google Shape;512;p110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3" name="Google Shape;513;p110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14" name="Google Shape;514;p110"/>
          <p:cNvSpPr/>
          <p:nvPr/>
        </p:nvSpPr>
        <p:spPr>
          <a:xfrm>
            <a:off x="724405" y="5056534"/>
            <a:ext cx="4692702" cy="987418"/>
          </a:xfrm>
          <a:custGeom>
            <a:avLst/>
            <a:gdLst/>
            <a:ahLst/>
            <a:cxnLst/>
            <a:rect l="l" t="t" r="r" b="b"/>
            <a:pathLst>
              <a:path w="8384" h="1764" extrusionOk="0">
                <a:moveTo>
                  <a:pt x="8239" y="1763"/>
                </a:moveTo>
                <a:lnTo>
                  <a:pt x="8239" y="1763"/>
                </a:lnTo>
                <a:cubicBezTo>
                  <a:pt x="144" y="1763"/>
                  <a:pt x="144" y="1763"/>
                  <a:pt x="144" y="176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95"/>
                  <a:pt x="81" y="207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82"/>
                </a:cubicBezTo>
                <a:cubicBezTo>
                  <a:pt x="8383" y="1250"/>
                  <a:pt x="8311" y="1556"/>
                  <a:pt x="8239" y="1763"/>
                </a:cubicBezTo>
              </a:path>
            </a:pathLst>
          </a:custGeom>
          <a:solidFill>
            <a:srgbClr val="FA63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5" name="Google Shape;515;p110"/>
          <p:cNvSpPr/>
          <p:nvPr/>
        </p:nvSpPr>
        <p:spPr>
          <a:xfrm>
            <a:off x="1045316" y="5100968"/>
            <a:ext cx="348064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6" name="Google Shape;516;p110"/>
          <p:cNvSpPr/>
          <p:nvPr/>
        </p:nvSpPr>
        <p:spPr>
          <a:xfrm>
            <a:off x="4725915" y="5100968"/>
            <a:ext cx="348066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7" name="Google Shape;517;p110"/>
          <p:cNvSpPr/>
          <p:nvPr/>
        </p:nvSpPr>
        <p:spPr>
          <a:xfrm>
            <a:off x="724405" y="2232519"/>
            <a:ext cx="4692702" cy="982481"/>
          </a:xfrm>
          <a:custGeom>
            <a:avLst/>
            <a:gdLst/>
            <a:ahLst/>
            <a:cxnLst/>
            <a:rect l="l" t="t" r="r" b="b"/>
            <a:pathLst>
              <a:path w="8384" h="1754" extrusionOk="0">
                <a:moveTo>
                  <a:pt x="8239" y="1753"/>
                </a:moveTo>
                <a:lnTo>
                  <a:pt x="8239" y="1753"/>
                </a:lnTo>
                <a:cubicBezTo>
                  <a:pt x="144" y="1753"/>
                  <a:pt x="144" y="1753"/>
                  <a:pt x="144" y="175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86"/>
                  <a:pt x="81" y="198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73"/>
                </a:cubicBezTo>
                <a:cubicBezTo>
                  <a:pt x="8383" y="1251"/>
                  <a:pt x="8311" y="1556"/>
                  <a:pt x="8239" y="1753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8" name="Google Shape;518;p110"/>
          <p:cNvSpPr/>
          <p:nvPr/>
        </p:nvSpPr>
        <p:spPr>
          <a:xfrm>
            <a:off x="1045316" y="2272016"/>
            <a:ext cx="348064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9" name="Google Shape;519;p110"/>
          <p:cNvSpPr/>
          <p:nvPr/>
        </p:nvSpPr>
        <p:spPr>
          <a:xfrm>
            <a:off x="4725915" y="2272016"/>
            <a:ext cx="348066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0" name="Google Shape;520;p110"/>
          <p:cNvSpPr/>
          <p:nvPr/>
        </p:nvSpPr>
        <p:spPr>
          <a:xfrm>
            <a:off x="1218114" y="4160453"/>
            <a:ext cx="4003979" cy="841773"/>
          </a:xfrm>
          <a:custGeom>
            <a:avLst/>
            <a:gdLst/>
            <a:ahLst/>
            <a:cxnLst/>
            <a:rect l="l" t="t" r="r" b="b"/>
            <a:pathLst>
              <a:path w="7151" h="1503" extrusionOk="0">
                <a:moveTo>
                  <a:pt x="7033" y="1502"/>
                </a:moveTo>
                <a:lnTo>
                  <a:pt x="7033" y="1502"/>
                </a:lnTo>
                <a:cubicBezTo>
                  <a:pt x="116" y="1502"/>
                  <a:pt x="116" y="1502"/>
                  <a:pt x="116" y="1502"/>
                </a:cubicBezTo>
                <a:cubicBezTo>
                  <a:pt x="63" y="1322"/>
                  <a:pt x="0" y="1052"/>
                  <a:pt x="0" y="720"/>
                </a:cubicBezTo>
                <a:cubicBezTo>
                  <a:pt x="8" y="423"/>
                  <a:pt x="63" y="171"/>
                  <a:pt x="116" y="0"/>
                </a:cubicBezTo>
                <a:cubicBezTo>
                  <a:pt x="2419" y="0"/>
                  <a:pt x="4730" y="0"/>
                  <a:pt x="7033" y="0"/>
                </a:cubicBezTo>
                <a:cubicBezTo>
                  <a:pt x="7087" y="171"/>
                  <a:pt x="7150" y="432"/>
                  <a:pt x="7150" y="747"/>
                </a:cubicBezTo>
                <a:cubicBezTo>
                  <a:pt x="7150" y="1071"/>
                  <a:pt x="7087" y="1331"/>
                  <a:pt x="7033" y="1502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1" name="Google Shape;521;p110"/>
          <p:cNvSpPr/>
          <p:nvPr/>
        </p:nvSpPr>
        <p:spPr>
          <a:xfrm>
            <a:off x="1489654" y="4195013"/>
            <a:ext cx="298693" cy="770186"/>
          </a:xfrm>
          <a:custGeom>
            <a:avLst/>
            <a:gdLst/>
            <a:ahLst/>
            <a:cxnLst/>
            <a:rect l="l" t="t" r="r" b="b"/>
            <a:pathLst>
              <a:path w="532" h="1377" extrusionOk="0">
                <a:moveTo>
                  <a:pt x="531" y="1376"/>
                </a:moveTo>
                <a:lnTo>
                  <a:pt x="0" y="1376"/>
                </a:lnTo>
                <a:lnTo>
                  <a:pt x="0" y="0"/>
                </a:lnTo>
                <a:lnTo>
                  <a:pt x="531" y="0"/>
                </a:lnTo>
                <a:lnTo>
                  <a:pt x="531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2" name="Google Shape;522;p110"/>
          <p:cNvSpPr/>
          <p:nvPr/>
        </p:nvSpPr>
        <p:spPr>
          <a:xfrm>
            <a:off x="4632110" y="4195013"/>
            <a:ext cx="296226" cy="770186"/>
          </a:xfrm>
          <a:custGeom>
            <a:avLst/>
            <a:gdLst/>
            <a:ahLst/>
            <a:cxnLst/>
            <a:rect l="l" t="t" r="r" b="b"/>
            <a:pathLst>
              <a:path w="531" h="1377" extrusionOk="0">
                <a:moveTo>
                  <a:pt x="530" y="1376"/>
                </a:moveTo>
                <a:lnTo>
                  <a:pt x="0" y="1376"/>
                </a:lnTo>
                <a:lnTo>
                  <a:pt x="0" y="0"/>
                </a:lnTo>
                <a:lnTo>
                  <a:pt x="530" y="0"/>
                </a:lnTo>
                <a:lnTo>
                  <a:pt x="530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3" name="Google Shape;523;p110"/>
          <p:cNvSpPr/>
          <p:nvPr/>
        </p:nvSpPr>
        <p:spPr>
          <a:xfrm>
            <a:off x="1529150" y="1531453"/>
            <a:ext cx="3083211" cy="651696"/>
          </a:xfrm>
          <a:custGeom>
            <a:avLst/>
            <a:gdLst/>
            <a:ahLst/>
            <a:cxnLst/>
            <a:rect l="l" t="t" r="r" b="b"/>
            <a:pathLst>
              <a:path w="5506" h="1162" extrusionOk="0">
                <a:moveTo>
                  <a:pt x="5415" y="1161"/>
                </a:moveTo>
                <a:lnTo>
                  <a:pt x="5415" y="1161"/>
                </a:lnTo>
                <a:cubicBezTo>
                  <a:pt x="90" y="1161"/>
                  <a:pt x="90" y="1161"/>
                  <a:pt x="90" y="1161"/>
                </a:cubicBezTo>
                <a:cubicBezTo>
                  <a:pt x="54" y="1017"/>
                  <a:pt x="0" y="810"/>
                  <a:pt x="9" y="558"/>
                </a:cubicBezTo>
                <a:cubicBezTo>
                  <a:pt x="9" y="324"/>
                  <a:pt x="54" y="135"/>
                  <a:pt x="90" y="0"/>
                </a:cubicBezTo>
                <a:cubicBezTo>
                  <a:pt x="1871" y="0"/>
                  <a:pt x="3643" y="0"/>
                  <a:pt x="5415" y="0"/>
                </a:cubicBezTo>
                <a:cubicBezTo>
                  <a:pt x="5460" y="135"/>
                  <a:pt x="5505" y="333"/>
                  <a:pt x="5505" y="576"/>
                </a:cubicBezTo>
                <a:cubicBezTo>
                  <a:pt x="5505" y="828"/>
                  <a:pt x="5460" y="1026"/>
                  <a:pt x="5415" y="1161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4" name="Google Shape;524;p110"/>
          <p:cNvSpPr/>
          <p:nvPr/>
        </p:nvSpPr>
        <p:spPr>
          <a:xfrm>
            <a:off x="1741445" y="1561075"/>
            <a:ext cx="227106" cy="589983"/>
          </a:xfrm>
          <a:custGeom>
            <a:avLst/>
            <a:gdLst/>
            <a:ahLst/>
            <a:cxnLst/>
            <a:rect l="l" t="t" r="r" b="b"/>
            <a:pathLst>
              <a:path w="406" h="1053" extrusionOk="0">
                <a:moveTo>
                  <a:pt x="405" y="1052"/>
                </a:moveTo>
                <a:lnTo>
                  <a:pt x="0" y="1052"/>
                </a:lnTo>
                <a:lnTo>
                  <a:pt x="0" y="0"/>
                </a:lnTo>
                <a:lnTo>
                  <a:pt x="405" y="0"/>
                </a:lnTo>
                <a:lnTo>
                  <a:pt x="405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5" name="Google Shape;525;p110"/>
          <p:cNvSpPr/>
          <p:nvPr/>
        </p:nvSpPr>
        <p:spPr>
          <a:xfrm>
            <a:off x="4158150" y="1561075"/>
            <a:ext cx="232043" cy="589983"/>
          </a:xfrm>
          <a:custGeom>
            <a:avLst/>
            <a:gdLst/>
            <a:ahLst/>
            <a:cxnLst/>
            <a:rect l="l" t="t" r="r" b="b"/>
            <a:pathLst>
              <a:path w="415" h="1053" extrusionOk="0">
                <a:moveTo>
                  <a:pt x="414" y="1052"/>
                </a:moveTo>
                <a:lnTo>
                  <a:pt x="0" y="1052"/>
                </a:lnTo>
                <a:lnTo>
                  <a:pt x="0" y="0"/>
                </a:lnTo>
                <a:lnTo>
                  <a:pt x="414" y="0"/>
                </a:lnTo>
                <a:lnTo>
                  <a:pt x="414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6" name="Google Shape;526;p110"/>
          <p:cNvSpPr/>
          <p:nvPr/>
        </p:nvSpPr>
        <p:spPr>
          <a:xfrm>
            <a:off x="820677" y="3269308"/>
            <a:ext cx="4003979" cy="841775"/>
          </a:xfrm>
          <a:custGeom>
            <a:avLst/>
            <a:gdLst/>
            <a:ahLst/>
            <a:cxnLst/>
            <a:rect l="l" t="t" r="r" b="b"/>
            <a:pathLst>
              <a:path w="7152" h="1503" extrusionOk="0">
                <a:moveTo>
                  <a:pt x="7034" y="1502"/>
                </a:moveTo>
                <a:lnTo>
                  <a:pt x="7034" y="1502"/>
                </a:lnTo>
                <a:cubicBezTo>
                  <a:pt x="117" y="1502"/>
                  <a:pt x="117" y="1502"/>
                  <a:pt x="117" y="1502"/>
                </a:cubicBezTo>
                <a:cubicBezTo>
                  <a:pt x="63" y="1313"/>
                  <a:pt x="0" y="1044"/>
                  <a:pt x="0" y="720"/>
                </a:cubicBezTo>
                <a:cubicBezTo>
                  <a:pt x="9" y="414"/>
                  <a:pt x="63" y="171"/>
                  <a:pt x="117" y="0"/>
                </a:cubicBezTo>
                <a:cubicBezTo>
                  <a:pt x="2419" y="0"/>
                  <a:pt x="4722" y="0"/>
                  <a:pt x="7034" y="0"/>
                </a:cubicBezTo>
                <a:cubicBezTo>
                  <a:pt x="7088" y="171"/>
                  <a:pt x="7151" y="423"/>
                  <a:pt x="7151" y="747"/>
                </a:cubicBezTo>
                <a:cubicBezTo>
                  <a:pt x="7151" y="1070"/>
                  <a:pt x="7088" y="1331"/>
                  <a:pt x="7034" y="1502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7" name="Google Shape;527;p110"/>
          <p:cNvSpPr/>
          <p:nvPr/>
        </p:nvSpPr>
        <p:spPr>
          <a:xfrm>
            <a:off x="1092217" y="3303868"/>
            <a:ext cx="296226" cy="765249"/>
          </a:xfrm>
          <a:custGeom>
            <a:avLst/>
            <a:gdLst/>
            <a:ahLst/>
            <a:cxnLst/>
            <a:rect l="l" t="t" r="r" b="b"/>
            <a:pathLst>
              <a:path w="531" h="1368" extrusionOk="0">
                <a:moveTo>
                  <a:pt x="530" y="1367"/>
                </a:moveTo>
                <a:lnTo>
                  <a:pt x="0" y="1367"/>
                </a:lnTo>
                <a:lnTo>
                  <a:pt x="0" y="0"/>
                </a:lnTo>
                <a:lnTo>
                  <a:pt x="530" y="0"/>
                </a:lnTo>
                <a:lnTo>
                  <a:pt x="530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8" name="Google Shape;528;p110"/>
          <p:cNvSpPr/>
          <p:nvPr/>
        </p:nvSpPr>
        <p:spPr>
          <a:xfrm>
            <a:off x="4232206" y="3303868"/>
            <a:ext cx="298695" cy="765249"/>
          </a:xfrm>
          <a:custGeom>
            <a:avLst/>
            <a:gdLst/>
            <a:ahLst/>
            <a:cxnLst/>
            <a:rect l="l" t="t" r="r" b="b"/>
            <a:pathLst>
              <a:path w="532" h="1368" extrusionOk="0">
                <a:moveTo>
                  <a:pt x="531" y="1367"/>
                </a:moveTo>
                <a:lnTo>
                  <a:pt x="0" y="1367"/>
                </a:lnTo>
                <a:lnTo>
                  <a:pt x="0" y="0"/>
                </a:lnTo>
                <a:lnTo>
                  <a:pt x="531" y="0"/>
                </a:lnTo>
                <a:lnTo>
                  <a:pt x="531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29" name="Google Shape;529;p110"/>
          <p:cNvGrpSpPr/>
          <p:nvPr/>
        </p:nvGrpSpPr>
        <p:grpSpPr>
          <a:xfrm>
            <a:off x="1926585" y="1316690"/>
            <a:ext cx="3011625" cy="4922278"/>
            <a:chOff x="5178157" y="3281080"/>
            <a:chExt cx="6023249" cy="9844555"/>
          </a:xfrm>
        </p:grpSpPr>
        <p:cxnSp>
          <p:nvCxnSpPr>
            <p:cNvPr id="530" name="Google Shape;530;p110"/>
            <p:cNvCxnSpPr/>
            <p:nvPr/>
          </p:nvCxnSpPr>
          <p:spPr>
            <a:xfrm>
              <a:off x="5178157" y="3281080"/>
              <a:ext cx="3223921" cy="9844555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10"/>
            <p:cNvCxnSpPr/>
            <p:nvPr/>
          </p:nvCxnSpPr>
          <p:spPr>
            <a:xfrm>
              <a:off x="7967614" y="3281080"/>
              <a:ext cx="3233792" cy="9844555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10"/>
            <p:cNvCxnSpPr/>
            <p:nvPr/>
          </p:nvCxnSpPr>
          <p:spPr>
            <a:xfrm>
              <a:off x="5533628" y="4357365"/>
              <a:ext cx="2740086" cy="4936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10"/>
            <p:cNvCxnSpPr/>
            <p:nvPr/>
          </p:nvCxnSpPr>
          <p:spPr>
            <a:xfrm>
              <a:off x="6224820" y="6258143"/>
              <a:ext cx="2700589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10"/>
            <p:cNvCxnSpPr/>
            <p:nvPr/>
          </p:nvCxnSpPr>
          <p:spPr>
            <a:xfrm>
              <a:off x="6832084" y="8163859"/>
              <a:ext cx="2749957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10"/>
            <p:cNvCxnSpPr/>
            <p:nvPr/>
          </p:nvCxnSpPr>
          <p:spPr>
            <a:xfrm>
              <a:off x="7444283" y="10064640"/>
              <a:ext cx="2740083" cy="4936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10"/>
            <p:cNvCxnSpPr/>
            <p:nvPr/>
          </p:nvCxnSpPr>
          <p:spPr>
            <a:xfrm>
              <a:off x="8051543" y="11965418"/>
              <a:ext cx="2740086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7" name="Google Shape;537;p110"/>
          <p:cNvSpPr/>
          <p:nvPr/>
        </p:nvSpPr>
        <p:spPr>
          <a:xfrm>
            <a:off x="7162369" y="1768433"/>
            <a:ext cx="140707" cy="140708"/>
          </a:xfrm>
          <a:custGeom>
            <a:avLst/>
            <a:gdLst/>
            <a:ahLst/>
            <a:cxnLst/>
            <a:rect l="l" t="t" r="r" b="b"/>
            <a:pathLst>
              <a:path w="253" h="253" extrusionOk="0">
                <a:moveTo>
                  <a:pt x="126" y="252"/>
                </a:moveTo>
                <a:lnTo>
                  <a:pt x="126" y="252"/>
                </a:lnTo>
                <a:cubicBezTo>
                  <a:pt x="54" y="252"/>
                  <a:pt x="0" y="198"/>
                  <a:pt x="0" y="126"/>
                </a:cubicBezTo>
                <a:cubicBezTo>
                  <a:pt x="0" y="54"/>
                  <a:pt x="54" y="0"/>
                  <a:pt x="126" y="0"/>
                </a:cubicBezTo>
                <a:cubicBezTo>
                  <a:pt x="198" y="0"/>
                  <a:pt x="252" y="54"/>
                  <a:pt x="252" y="126"/>
                </a:cubicBezTo>
                <a:cubicBezTo>
                  <a:pt x="252" y="198"/>
                  <a:pt x="198" y="252"/>
                  <a:pt x="126" y="252"/>
                </a:cubicBezTo>
                <a:close/>
                <a:moveTo>
                  <a:pt x="126" y="54"/>
                </a:moveTo>
                <a:lnTo>
                  <a:pt x="126" y="54"/>
                </a:lnTo>
                <a:cubicBezTo>
                  <a:pt x="90" y="54"/>
                  <a:pt x="54" y="90"/>
                  <a:pt x="54" y="126"/>
                </a:cubicBezTo>
                <a:cubicBezTo>
                  <a:pt x="54" y="162"/>
                  <a:pt x="90" y="198"/>
                  <a:pt x="126" y="198"/>
                </a:cubicBezTo>
                <a:cubicBezTo>
                  <a:pt x="171" y="198"/>
                  <a:pt x="198" y="162"/>
                  <a:pt x="198" y="126"/>
                </a:cubicBezTo>
                <a:cubicBezTo>
                  <a:pt x="198" y="90"/>
                  <a:pt x="171" y="54"/>
                  <a:pt x="126" y="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8" name="Google Shape;538;p110"/>
          <p:cNvSpPr/>
          <p:nvPr/>
        </p:nvSpPr>
        <p:spPr>
          <a:xfrm>
            <a:off x="6996976" y="1598104"/>
            <a:ext cx="478898" cy="478898"/>
          </a:xfrm>
          <a:custGeom>
            <a:avLst/>
            <a:gdLst/>
            <a:ahLst/>
            <a:cxnLst/>
            <a:rect l="l" t="t" r="r" b="b"/>
            <a:pathLst>
              <a:path w="856" h="855" extrusionOk="0">
                <a:moveTo>
                  <a:pt x="495" y="854"/>
                </a:moveTo>
                <a:lnTo>
                  <a:pt x="495" y="854"/>
                </a:lnTo>
                <a:cubicBezTo>
                  <a:pt x="360" y="854"/>
                  <a:pt x="360" y="854"/>
                  <a:pt x="360" y="854"/>
                </a:cubicBezTo>
                <a:cubicBezTo>
                  <a:pt x="342" y="854"/>
                  <a:pt x="333" y="846"/>
                  <a:pt x="333" y="828"/>
                </a:cubicBezTo>
                <a:cubicBezTo>
                  <a:pt x="324" y="711"/>
                  <a:pt x="324" y="711"/>
                  <a:pt x="324" y="711"/>
                </a:cubicBezTo>
                <a:cubicBezTo>
                  <a:pt x="315" y="711"/>
                  <a:pt x="306" y="702"/>
                  <a:pt x="297" y="702"/>
                </a:cubicBezTo>
                <a:cubicBezTo>
                  <a:pt x="207" y="783"/>
                  <a:pt x="207" y="783"/>
                  <a:pt x="207" y="783"/>
                </a:cubicBezTo>
                <a:cubicBezTo>
                  <a:pt x="198" y="792"/>
                  <a:pt x="180" y="792"/>
                  <a:pt x="171" y="783"/>
                </a:cubicBezTo>
                <a:cubicBezTo>
                  <a:pt x="72" y="684"/>
                  <a:pt x="72" y="684"/>
                  <a:pt x="72" y="684"/>
                </a:cubicBezTo>
                <a:cubicBezTo>
                  <a:pt x="63" y="675"/>
                  <a:pt x="63" y="657"/>
                  <a:pt x="72" y="648"/>
                </a:cubicBezTo>
                <a:cubicBezTo>
                  <a:pt x="153" y="567"/>
                  <a:pt x="153" y="567"/>
                  <a:pt x="153" y="567"/>
                </a:cubicBezTo>
                <a:cubicBezTo>
                  <a:pt x="153" y="549"/>
                  <a:pt x="144" y="540"/>
                  <a:pt x="144" y="531"/>
                </a:cubicBezTo>
                <a:cubicBezTo>
                  <a:pt x="27" y="531"/>
                  <a:pt x="27" y="531"/>
                  <a:pt x="27" y="531"/>
                </a:cubicBezTo>
                <a:cubicBezTo>
                  <a:pt x="9" y="531"/>
                  <a:pt x="0" y="513"/>
                  <a:pt x="0" y="504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51"/>
                  <a:pt x="9" y="333"/>
                  <a:pt x="27" y="333"/>
                </a:cubicBezTo>
                <a:cubicBezTo>
                  <a:pt x="135" y="333"/>
                  <a:pt x="135" y="333"/>
                  <a:pt x="135" y="333"/>
                </a:cubicBezTo>
                <a:cubicBezTo>
                  <a:pt x="135" y="324"/>
                  <a:pt x="144" y="306"/>
                  <a:pt x="153" y="297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3" y="207"/>
                  <a:pt x="63" y="189"/>
                  <a:pt x="72" y="180"/>
                </a:cubicBezTo>
                <a:cubicBezTo>
                  <a:pt x="171" y="81"/>
                  <a:pt x="171" y="81"/>
                  <a:pt x="171" y="81"/>
                </a:cubicBezTo>
                <a:cubicBezTo>
                  <a:pt x="180" y="72"/>
                  <a:pt x="198" y="72"/>
                  <a:pt x="207" y="81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97" y="144"/>
                  <a:pt x="315" y="144"/>
                  <a:pt x="324" y="135"/>
                </a:cubicBezTo>
                <a:cubicBezTo>
                  <a:pt x="324" y="36"/>
                  <a:pt x="324" y="36"/>
                  <a:pt x="324" y="36"/>
                </a:cubicBezTo>
                <a:cubicBezTo>
                  <a:pt x="324" y="18"/>
                  <a:pt x="342" y="0"/>
                  <a:pt x="351" y="0"/>
                </a:cubicBezTo>
                <a:cubicBezTo>
                  <a:pt x="495" y="0"/>
                  <a:pt x="495" y="0"/>
                  <a:pt x="495" y="0"/>
                </a:cubicBezTo>
                <a:cubicBezTo>
                  <a:pt x="504" y="0"/>
                  <a:pt x="522" y="18"/>
                  <a:pt x="522" y="36"/>
                </a:cubicBezTo>
                <a:cubicBezTo>
                  <a:pt x="522" y="135"/>
                  <a:pt x="522" y="135"/>
                  <a:pt x="522" y="135"/>
                </a:cubicBezTo>
                <a:cubicBezTo>
                  <a:pt x="540" y="144"/>
                  <a:pt x="549" y="144"/>
                  <a:pt x="567" y="153"/>
                </a:cubicBezTo>
                <a:cubicBezTo>
                  <a:pt x="639" y="81"/>
                  <a:pt x="639" y="81"/>
                  <a:pt x="639" y="81"/>
                </a:cubicBezTo>
                <a:cubicBezTo>
                  <a:pt x="648" y="72"/>
                  <a:pt x="666" y="72"/>
                  <a:pt x="675" y="81"/>
                </a:cubicBezTo>
                <a:cubicBezTo>
                  <a:pt x="774" y="180"/>
                  <a:pt x="774" y="180"/>
                  <a:pt x="774" y="180"/>
                </a:cubicBezTo>
                <a:cubicBezTo>
                  <a:pt x="783" y="189"/>
                  <a:pt x="783" y="207"/>
                  <a:pt x="774" y="216"/>
                </a:cubicBezTo>
                <a:cubicBezTo>
                  <a:pt x="702" y="297"/>
                  <a:pt x="702" y="297"/>
                  <a:pt x="702" y="297"/>
                </a:cubicBezTo>
                <a:cubicBezTo>
                  <a:pt x="702" y="306"/>
                  <a:pt x="711" y="324"/>
                  <a:pt x="711" y="333"/>
                </a:cubicBezTo>
                <a:cubicBezTo>
                  <a:pt x="828" y="333"/>
                  <a:pt x="828" y="333"/>
                  <a:pt x="828" y="333"/>
                </a:cubicBezTo>
                <a:cubicBezTo>
                  <a:pt x="837" y="333"/>
                  <a:pt x="855" y="351"/>
                  <a:pt x="855" y="360"/>
                </a:cubicBezTo>
                <a:cubicBezTo>
                  <a:pt x="855" y="504"/>
                  <a:pt x="855" y="504"/>
                  <a:pt x="855" y="504"/>
                </a:cubicBezTo>
                <a:cubicBezTo>
                  <a:pt x="855" y="513"/>
                  <a:pt x="837" y="531"/>
                  <a:pt x="828" y="531"/>
                </a:cubicBezTo>
                <a:cubicBezTo>
                  <a:pt x="711" y="531"/>
                  <a:pt x="711" y="531"/>
                  <a:pt x="711" y="531"/>
                </a:cubicBezTo>
                <a:cubicBezTo>
                  <a:pt x="702" y="540"/>
                  <a:pt x="702" y="549"/>
                  <a:pt x="693" y="567"/>
                </a:cubicBezTo>
                <a:cubicBezTo>
                  <a:pt x="774" y="648"/>
                  <a:pt x="774" y="648"/>
                  <a:pt x="774" y="648"/>
                </a:cubicBezTo>
                <a:cubicBezTo>
                  <a:pt x="783" y="657"/>
                  <a:pt x="783" y="675"/>
                  <a:pt x="774" y="684"/>
                </a:cubicBezTo>
                <a:cubicBezTo>
                  <a:pt x="675" y="783"/>
                  <a:pt x="675" y="783"/>
                  <a:pt x="675" y="783"/>
                </a:cubicBezTo>
                <a:cubicBezTo>
                  <a:pt x="666" y="792"/>
                  <a:pt x="648" y="792"/>
                  <a:pt x="639" y="783"/>
                </a:cubicBezTo>
                <a:cubicBezTo>
                  <a:pt x="558" y="702"/>
                  <a:pt x="558" y="702"/>
                  <a:pt x="558" y="702"/>
                </a:cubicBezTo>
                <a:cubicBezTo>
                  <a:pt x="540" y="702"/>
                  <a:pt x="531" y="711"/>
                  <a:pt x="522" y="711"/>
                </a:cubicBezTo>
                <a:cubicBezTo>
                  <a:pt x="522" y="828"/>
                  <a:pt x="522" y="828"/>
                  <a:pt x="522" y="828"/>
                </a:cubicBezTo>
                <a:cubicBezTo>
                  <a:pt x="522" y="846"/>
                  <a:pt x="513" y="854"/>
                  <a:pt x="495" y="854"/>
                </a:cubicBezTo>
                <a:close/>
                <a:moveTo>
                  <a:pt x="387" y="801"/>
                </a:moveTo>
                <a:lnTo>
                  <a:pt x="387" y="801"/>
                </a:lnTo>
                <a:cubicBezTo>
                  <a:pt x="468" y="801"/>
                  <a:pt x="468" y="801"/>
                  <a:pt x="468" y="801"/>
                </a:cubicBezTo>
                <a:cubicBezTo>
                  <a:pt x="468" y="693"/>
                  <a:pt x="468" y="693"/>
                  <a:pt x="468" y="693"/>
                </a:cubicBezTo>
                <a:cubicBezTo>
                  <a:pt x="468" y="675"/>
                  <a:pt x="477" y="666"/>
                  <a:pt x="486" y="666"/>
                </a:cubicBezTo>
                <a:cubicBezTo>
                  <a:pt x="504" y="657"/>
                  <a:pt x="531" y="648"/>
                  <a:pt x="549" y="639"/>
                </a:cubicBezTo>
                <a:cubicBezTo>
                  <a:pt x="558" y="630"/>
                  <a:pt x="567" y="639"/>
                  <a:pt x="576" y="648"/>
                </a:cubicBezTo>
                <a:cubicBezTo>
                  <a:pt x="657" y="720"/>
                  <a:pt x="657" y="720"/>
                  <a:pt x="657" y="720"/>
                </a:cubicBezTo>
                <a:cubicBezTo>
                  <a:pt x="720" y="666"/>
                  <a:pt x="720" y="666"/>
                  <a:pt x="720" y="666"/>
                </a:cubicBezTo>
                <a:cubicBezTo>
                  <a:pt x="639" y="585"/>
                  <a:pt x="639" y="585"/>
                  <a:pt x="639" y="585"/>
                </a:cubicBezTo>
                <a:cubicBezTo>
                  <a:pt x="630" y="576"/>
                  <a:pt x="630" y="567"/>
                  <a:pt x="639" y="558"/>
                </a:cubicBezTo>
                <a:cubicBezTo>
                  <a:pt x="648" y="531"/>
                  <a:pt x="657" y="513"/>
                  <a:pt x="666" y="495"/>
                </a:cubicBezTo>
                <a:cubicBezTo>
                  <a:pt x="666" y="477"/>
                  <a:pt x="675" y="477"/>
                  <a:pt x="693" y="477"/>
                </a:cubicBezTo>
                <a:cubicBezTo>
                  <a:pt x="801" y="468"/>
                  <a:pt x="801" y="468"/>
                  <a:pt x="801" y="468"/>
                </a:cubicBezTo>
                <a:cubicBezTo>
                  <a:pt x="801" y="387"/>
                  <a:pt x="801" y="387"/>
                  <a:pt x="801" y="387"/>
                </a:cubicBezTo>
                <a:cubicBezTo>
                  <a:pt x="693" y="387"/>
                  <a:pt x="693" y="387"/>
                  <a:pt x="693" y="387"/>
                </a:cubicBezTo>
                <a:cubicBezTo>
                  <a:pt x="684" y="387"/>
                  <a:pt x="666" y="378"/>
                  <a:pt x="666" y="369"/>
                </a:cubicBezTo>
                <a:cubicBezTo>
                  <a:pt x="657" y="342"/>
                  <a:pt x="657" y="324"/>
                  <a:pt x="639" y="306"/>
                </a:cubicBezTo>
                <a:cubicBezTo>
                  <a:pt x="639" y="288"/>
                  <a:pt x="639" y="279"/>
                  <a:pt x="648" y="270"/>
                </a:cubicBezTo>
                <a:cubicBezTo>
                  <a:pt x="720" y="198"/>
                  <a:pt x="720" y="198"/>
                  <a:pt x="720" y="198"/>
                </a:cubicBezTo>
                <a:cubicBezTo>
                  <a:pt x="657" y="135"/>
                  <a:pt x="657" y="135"/>
                  <a:pt x="657" y="135"/>
                </a:cubicBezTo>
                <a:cubicBezTo>
                  <a:pt x="585" y="207"/>
                  <a:pt x="585" y="207"/>
                  <a:pt x="585" y="207"/>
                </a:cubicBezTo>
                <a:cubicBezTo>
                  <a:pt x="576" y="216"/>
                  <a:pt x="567" y="216"/>
                  <a:pt x="558" y="216"/>
                </a:cubicBezTo>
                <a:cubicBezTo>
                  <a:pt x="531" y="198"/>
                  <a:pt x="513" y="189"/>
                  <a:pt x="486" y="180"/>
                </a:cubicBezTo>
                <a:cubicBezTo>
                  <a:pt x="477" y="180"/>
                  <a:pt x="468" y="171"/>
                  <a:pt x="468" y="153"/>
                </a:cubicBezTo>
                <a:cubicBezTo>
                  <a:pt x="468" y="63"/>
                  <a:pt x="468" y="63"/>
                  <a:pt x="468" y="63"/>
                </a:cubicBezTo>
                <a:cubicBezTo>
                  <a:pt x="387" y="63"/>
                  <a:pt x="387" y="63"/>
                  <a:pt x="387" y="63"/>
                </a:cubicBezTo>
                <a:cubicBezTo>
                  <a:pt x="387" y="153"/>
                  <a:pt x="387" y="153"/>
                  <a:pt x="387" y="153"/>
                </a:cubicBezTo>
                <a:cubicBezTo>
                  <a:pt x="387" y="171"/>
                  <a:pt x="378" y="180"/>
                  <a:pt x="360" y="180"/>
                </a:cubicBezTo>
                <a:cubicBezTo>
                  <a:pt x="342" y="189"/>
                  <a:pt x="315" y="198"/>
                  <a:pt x="297" y="216"/>
                </a:cubicBezTo>
                <a:cubicBezTo>
                  <a:pt x="279" y="216"/>
                  <a:pt x="270" y="216"/>
                  <a:pt x="261" y="207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16" y="279"/>
                  <a:pt x="216" y="288"/>
                  <a:pt x="207" y="306"/>
                </a:cubicBezTo>
                <a:cubicBezTo>
                  <a:pt x="198" y="324"/>
                  <a:pt x="189" y="342"/>
                  <a:pt x="180" y="369"/>
                </a:cubicBezTo>
                <a:cubicBezTo>
                  <a:pt x="180" y="378"/>
                  <a:pt x="171" y="387"/>
                  <a:pt x="153" y="387"/>
                </a:cubicBezTo>
                <a:cubicBezTo>
                  <a:pt x="54" y="387"/>
                  <a:pt x="54" y="387"/>
                  <a:pt x="54" y="387"/>
                </a:cubicBezTo>
                <a:cubicBezTo>
                  <a:pt x="54" y="477"/>
                  <a:pt x="54" y="477"/>
                  <a:pt x="54" y="477"/>
                </a:cubicBezTo>
                <a:cubicBezTo>
                  <a:pt x="162" y="477"/>
                  <a:pt x="162" y="477"/>
                  <a:pt x="162" y="477"/>
                </a:cubicBezTo>
                <a:cubicBezTo>
                  <a:pt x="171" y="477"/>
                  <a:pt x="180" y="486"/>
                  <a:pt x="189" y="495"/>
                </a:cubicBezTo>
                <a:cubicBezTo>
                  <a:pt x="189" y="513"/>
                  <a:pt x="198" y="531"/>
                  <a:pt x="216" y="558"/>
                </a:cubicBezTo>
                <a:cubicBezTo>
                  <a:pt x="225" y="567"/>
                  <a:pt x="216" y="576"/>
                  <a:pt x="207" y="585"/>
                </a:cubicBezTo>
                <a:cubicBezTo>
                  <a:pt x="135" y="666"/>
                  <a:pt x="135" y="666"/>
                  <a:pt x="135" y="666"/>
                </a:cubicBezTo>
                <a:cubicBezTo>
                  <a:pt x="189" y="720"/>
                  <a:pt x="189" y="720"/>
                  <a:pt x="189" y="720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279" y="639"/>
                  <a:pt x="297" y="630"/>
                  <a:pt x="306" y="639"/>
                </a:cubicBezTo>
                <a:cubicBezTo>
                  <a:pt x="324" y="648"/>
                  <a:pt x="342" y="657"/>
                  <a:pt x="360" y="666"/>
                </a:cubicBezTo>
                <a:cubicBezTo>
                  <a:pt x="378" y="666"/>
                  <a:pt x="387" y="675"/>
                  <a:pt x="387" y="693"/>
                </a:cubicBezTo>
                <a:lnTo>
                  <a:pt x="387" y="8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9" name="Google Shape;539;p110"/>
          <p:cNvSpPr/>
          <p:nvPr/>
        </p:nvSpPr>
        <p:spPr>
          <a:xfrm>
            <a:off x="6967353" y="2474437"/>
            <a:ext cx="414716" cy="387562"/>
          </a:xfrm>
          <a:custGeom>
            <a:avLst/>
            <a:gdLst/>
            <a:ahLst/>
            <a:cxnLst/>
            <a:rect l="l" t="t" r="r" b="b"/>
            <a:pathLst>
              <a:path w="739" h="694" extrusionOk="0">
                <a:moveTo>
                  <a:pt x="702" y="0"/>
                </a:moveTo>
                <a:lnTo>
                  <a:pt x="702" y="0"/>
                </a:lnTo>
                <a:cubicBezTo>
                  <a:pt x="693" y="0"/>
                  <a:pt x="693" y="0"/>
                  <a:pt x="693" y="0"/>
                </a:cubicBezTo>
                <a:cubicBezTo>
                  <a:pt x="378" y="45"/>
                  <a:pt x="378" y="45"/>
                  <a:pt x="378" y="45"/>
                </a:cubicBezTo>
                <a:cubicBezTo>
                  <a:pt x="369" y="45"/>
                  <a:pt x="369" y="45"/>
                  <a:pt x="369" y="45"/>
                </a:cubicBezTo>
                <a:lnTo>
                  <a:pt x="360" y="36"/>
                </a:lnTo>
                <a:cubicBezTo>
                  <a:pt x="45" y="0"/>
                  <a:pt x="45" y="0"/>
                  <a:pt x="4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85"/>
                  <a:pt x="0" y="585"/>
                  <a:pt x="0" y="585"/>
                </a:cubicBezTo>
                <a:cubicBezTo>
                  <a:pt x="0" y="603"/>
                  <a:pt x="18" y="621"/>
                  <a:pt x="36" y="621"/>
                </a:cubicBezTo>
                <a:cubicBezTo>
                  <a:pt x="351" y="693"/>
                  <a:pt x="351" y="693"/>
                  <a:pt x="351" y="693"/>
                </a:cubicBezTo>
                <a:lnTo>
                  <a:pt x="360" y="693"/>
                </a:lnTo>
                <a:cubicBezTo>
                  <a:pt x="360" y="693"/>
                  <a:pt x="360" y="693"/>
                  <a:pt x="369" y="693"/>
                </a:cubicBezTo>
                <a:cubicBezTo>
                  <a:pt x="369" y="693"/>
                  <a:pt x="369" y="693"/>
                  <a:pt x="378" y="693"/>
                </a:cubicBezTo>
                <a:cubicBezTo>
                  <a:pt x="378" y="693"/>
                  <a:pt x="378" y="693"/>
                  <a:pt x="387" y="693"/>
                </a:cubicBezTo>
                <a:cubicBezTo>
                  <a:pt x="702" y="621"/>
                  <a:pt x="702" y="621"/>
                  <a:pt x="702" y="621"/>
                </a:cubicBezTo>
                <a:cubicBezTo>
                  <a:pt x="720" y="621"/>
                  <a:pt x="738" y="603"/>
                  <a:pt x="738" y="585"/>
                </a:cubicBezTo>
                <a:cubicBezTo>
                  <a:pt x="738" y="459"/>
                  <a:pt x="738" y="459"/>
                  <a:pt x="738" y="459"/>
                </a:cubicBezTo>
                <a:lnTo>
                  <a:pt x="738" y="459"/>
                </a:lnTo>
                <a:cubicBezTo>
                  <a:pt x="738" y="45"/>
                  <a:pt x="738" y="45"/>
                  <a:pt x="738" y="45"/>
                </a:cubicBezTo>
                <a:cubicBezTo>
                  <a:pt x="738" y="18"/>
                  <a:pt x="720" y="0"/>
                  <a:pt x="702" y="0"/>
                </a:cubicBezTo>
                <a:close/>
                <a:moveTo>
                  <a:pt x="54" y="522"/>
                </a:moveTo>
                <a:lnTo>
                  <a:pt x="54" y="522"/>
                </a:lnTo>
                <a:cubicBezTo>
                  <a:pt x="54" y="117"/>
                  <a:pt x="54" y="117"/>
                  <a:pt x="54" y="117"/>
                </a:cubicBezTo>
                <a:lnTo>
                  <a:pt x="54" y="117"/>
                </a:lnTo>
                <a:cubicBezTo>
                  <a:pt x="54" y="54"/>
                  <a:pt x="54" y="54"/>
                  <a:pt x="54" y="54"/>
                </a:cubicBezTo>
                <a:cubicBezTo>
                  <a:pt x="342" y="90"/>
                  <a:pt x="342" y="90"/>
                  <a:pt x="342" y="90"/>
                </a:cubicBezTo>
                <a:cubicBezTo>
                  <a:pt x="342" y="243"/>
                  <a:pt x="342" y="243"/>
                  <a:pt x="342" y="243"/>
                </a:cubicBezTo>
                <a:cubicBezTo>
                  <a:pt x="342" y="630"/>
                  <a:pt x="342" y="630"/>
                  <a:pt x="342" y="630"/>
                </a:cubicBezTo>
                <a:cubicBezTo>
                  <a:pt x="54" y="567"/>
                  <a:pt x="54" y="567"/>
                  <a:pt x="54" y="567"/>
                </a:cubicBezTo>
                <a:lnTo>
                  <a:pt x="54" y="522"/>
                </a:lnTo>
                <a:close/>
                <a:moveTo>
                  <a:pt x="684" y="459"/>
                </a:moveTo>
                <a:lnTo>
                  <a:pt x="684" y="459"/>
                </a:lnTo>
                <a:cubicBezTo>
                  <a:pt x="675" y="567"/>
                  <a:pt x="675" y="567"/>
                  <a:pt x="675" y="567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396" y="243"/>
                  <a:pt x="396" y="243"/>
                  <a:pt x="396" y="243"/>
                </a:cubicBezTo>
                <a:cubicBezTo>
                  <a:pt x="396" y="117"/>
                  <a:pt x="396" y="117"/>
                  <a:pt x="396" y="117"/>
                </a:cubicBezTo>
                <a:lnTo>
                  <a:pt x="396" y="117"/>
                </a:lnTo>
                <a:cubicBezTo>
                  <a:pt x="396" y="90"/>
                  <a:pt x="396" y="90"/>
                  <a:pt x="396" y="90"/>
                </a:cubicBezTo>
                <a:cubicBezTo>
                  <a:pt x="684" y="63"/>
                  <a:pt x="684" y="63"/>
                  <a:pt x="684" y="63"/>
                </a:cubicBezTo>
                <a:lnTo>
                  <a:pt x="684" y="45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0" name="Google Shape;540;p110"/>
          <p:cNvSpPr/>
          <p:nvPr/>
        </p:nvSpPr>
        <p:spPr>
          <a:xfrm>
            <a:off x="7051284" y="3464324"/>
            <a:ext cx="236981" cy="444338"/>
          </a:xfrm>
          <a:custGeom>
            <a:avLst/>
            <a:gdLst/>
            <a:ahLst/>
            <a:cxnLst/>
            <a:rect l="l" t="t" r="r" b="b"/>
            <a:pathLst>
              <a:path w="424" h="792" extrusionOk="0">
                <a:moveTo>
                  <a:pt x="216" y="791"/>
                </a:moveTo>
                <a:lnTo>
                  <a:pt x="216" y="791"/>
                </a:lnTo>
                <a:cubicBezTo>
                  <a:pt x="99" y="791"/>
                  <a:pt x="0" y="702"/>
                  <a:pt x="0" y="585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62"/>
                  <a:pt x="18" y="153"/>
                  <a:pt x="27" y="153"/>
                </a:cubicBezTo>
                <a:lnTo>
                  <a:pt x="27" y="153"/>
                </a:lnTo>
                <a:cubicBezTo>
                  <a:pt x="45" y="153"/>
                  <a:pt x="54" y="162"/>
                  <a:pt x="54" y="180"/>
                </a:cubicBezTo>
                <a:cubicBezTo>
                  <a:pt x="54" y="585"/>
                  <a:pt x="54" y="585"/>
                  <a:pt x="54" y="585"/>
                </a:cubicBezTo>
                <a:cubicBezTo>
                  <a:pt x="54" y="674"/>
                  <a:pt x="126" y="737"/>
                  <a:pt x="216" y="737"/>
                </a:cubicBezTo>
                <a:cubicBezTo>
                  <a:pt x="297" y="737"/>
                  <a:pt x="369" y="674"/>
                  <a:pt x="369" y="585"/>
                </a:cubicBezTo>
                <a:cubicBezTo>
                  <a:pt x="369" y="468"/>
                  <a:pt x="369" y="468"/>
                  <a:pt x="369" y="468"/>
                </a:cubicBezTo>
                <a:lnTo>
                  <a:pt x="369" y="468"/>
                </a:lnTo>
                <a:cubicBezTo>
                  <a:pt x="369" y="234"/>
                  <a:pt x="369" y="234"/>
                  <a:pt x="369" y="234"/>
                </a:cubicBezTo>
                <a:cubicBezTo>
                  <a:pt x="369" y="153"/>
                  <a:pt x="369" y="153"/>
                  <a:pt x="369" y="153"/>
                </a:cubicBezTo>
                <a:cubicBezTo>
                  <a:pt x="369" y="99"/>
                  <a:pt x="324" y="54"/>
                  <a:pt x="279" y="54"/>
                </a:cubicBezTo>
                <a:cubicBezTo>
                  <a:pt x="225" y="54"/>
                  <a:pt x="180" y="99"/>
                  <a:pt x="180" y="153"/>
                </a:cubicBezTo>
                <a:cubicBezTo>
                  <a:pt x="180" y="234"/>
                  <a:pt x="180" y="234"/>
                  <a:pt x="180" y="234"/>
                </a:cubicBezTo>
                <a:cubicBezTo>
                  <a:pt x="180" y="539"/>
                  <a:pt x="180" y="539"/>
                  <a:pt x="180" y="539"/>
                </a:cubicBezTo>
                <a:cubicBezTo>
                  <a:pt x="180" y="585"/>
                  <a:pt x="180" y="585"/>
                  <a:pt x="180" y="585"/>
                </a:cubicBezTo>
                <a:cubicBezTo>
                  <a:pt x="180" y="603"/>
                  <a:pt x="198" y="611"/>
                  <a:pt x="216" y="611"/>
                </a:cubicBezTo>
                <a:cubicBezTo>
                  <a:pt x="234" y="611"/>
                  <a:pt x="243" y="603"/>
                  <a:pt x="243" y="585"/>
                </a:cubicBezTo>
                <a:cubicBezTo>
                  <a:pt x="243" y="180"/>
                  <a:pt x="243" y="180"/>
                  <a:pt x="243" y="180"/>
                </a:cubicBezTo>
                <a:cubicBezTo>
                  <a:pt x="243" y="171"/>
                  <a:pt x="261" y="153"/>
                  <a:pt x="279" y="153"/>
                </a:cubicBezTo>
                <a:lnTo>
                  <a:pt x="279" y="153"/>
                </a:lnTo>
                <a:cubicBezTo>
                  <a:pt x="288" y="153"/>
                  <a:pt x="306" y="171"/>
                  <a:pt x="306" y="180"/>
                </a:cubicBezTo>
                <a:cubicBezTo>
                  <a:pt x="306" y="585"/>
                  <a:pt x="306" y="585"/>
                  <a:pt x="306" y="585"/>
                </a:cubicBezTo>
                <a:cubicBezTo>
                  <a:pt x="306" y="630"/>
                  <a:pt x="261" y="666"/>
                  <a:pt x="216" y="666"/>
                </a:cubicBezTo>
                <a:cubicBezTo>
                  <a:pt x="162" y="666"/>
                  <a:pt x="126" y="630"/>
                  <a:pt x="126" y="585"/>
                </a:cubicBezTo>
                <a:cubicBezTo>
                  <a:pt x="126" y="539"/>
                  <a:pt x="126" y="539"/>
                  <a:pt x="126" y="539"/>
                </a:cubicBezTo>
                <a:cubicBezTo>
                  <a:pt x="126" y="234"/>
                  <a:pt x="126" y="234"/>
                  <a:pt x="126" y="234"/>
                </a:cubicBezTo>
                <a:cubicBezTo>
                  <a:pt x="126" y="153"/>
                  <a:pt x="126" y="153"/>
                  <a:pt x="126" y="153"/>
                </a:cubicBezTo>
                <a:cubicBezTo>
                  <a:pt x="126" y="63"/>
                  <a:pt x="189" y="0"/>
                  <a:pt x="279" y="0"/>
                </a:cubicBezTo>
                <a:cubicBezTo>
                  <a:pt x="360" y="0"/>
                  <a:pt x="423" y="63"/>
                  <a:pt x="423" y="153"/>
                </a:cubicBezTo>
                <a:cubicBezTo>
                  <a:pt x="423" y="234"/>
                  <a:pt x="423" y="234"/>
                  <a:pt x="423" y="234"/>
                </a:cubicBezTo>
                <a:lnTo>
                  <a:pt x="423" y="234"/>
                </a:lnTo>
                <a:cubicBezTo>
                  <a:pt x="423" y="468"/>
                  <a:pt x="423" y="468"/>
                  <a:pt x="423" y="468"/>
                </a:cubicBezTo>
                <a:cubicBezTo>
                  <a:pt x="423" y="585"/>
                  <a:pt x="423" y="585"/>
                  <a:pt x="423" y="585"/>
                </a:cubicBezTo>
                <a:cubicBezTo>
                  <a:pt x="423" y="702"/>
                  <a:pt x="333" y="791"/>
                  <a:pt x="216" y="79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1" name="Google Shape;541;p110"/>
          <p:cNvSpPr/>
          <p:nvPr/>
        </p:nvSpPr>
        <p:spPr>
          <a:xfrm>
            <a:off x="7073501" y="4340656"/>
            <a:ext cx="202421" cy="333255"/>
          </a:xfrm>
          <a:custGeom>
            <a:avLst/>
            <a:gdLst/>
            <a:ahLst/>
            <a:cxnLst/>
            <a:rect l="l" t="t" r="r" b="b"/>
            <a:pathLst>
              <a:path w="361" h="594" extrusionOk="0">
                <a:moveTo>
                  <a:pt x="0" y="279"/>
                </a:moveTo>
                <a:lnTo>
                  <a:pt x="0" y="279"/>
                </a:lnTo>
                <a:lnTo>
                  <a:pt x="0" y="279"/>
                </a:lnTo>
                <a:cubicBezTo>
                  <a:pt x="0" y="414"/>
                  <a:pt x="0" y="414"/>
                  <a:pt x="0" y="414"/>
                </a:cubicBezTo>
                <a:cubicBezTo>
                  <a:pt x="0" y="459"/>
                  <a:pt x="18" y="504"/>
                  <a:pt x="54" y="540"/>
                </a:cubicBezTo>
                <a:cubicBezTo>
                  <a:pt x="81" y="576"/>
                  <a:pt x="126" y="593"/>
                  <a:pt x="180" y="593"/>
                </a:cubicBezTo>
                <a:lnTo>
                  <a:pt x="180" y="593"/>
                </a:lnTo>
                <a:cubicBezTo>
                  <a:pt x="279" y="593"/>
                  <a:pt x="360" y="513"/>
                  <a:pt x="360" y="414"/>
                </a:cubicBezTo>
                <a:cubicBezTo>
                  <a:pt x="360" y="288"/>
                  <a:pt x="360" y="288"/>
                  <a:pt x="360" y="288"/>
                </a:cubicBezTo>
                <a:cubicBezTo>
                  <a:pt x="360" y="279"/>
                  <a:pt x="360" y="279"/>
                  <a:pt x="360" y="279"/>
                </a:cubicBezTo>
                <a:lnTo>
                  <a:pt x="360" y="279"/>
                </a:lnTo>
                <a:cubicBezTo>
                  <a:pt x="360" y="180"/>
                  <a:pt x="360" y="180"/>
                  <a:pt x="360" y="180"/>
                </a:cubicBezTo>
                <a:cubicBezTo>
                  <a:pt x="360" y="135"/>
                  <a:pt x="342" y="90"/>
                  <a:pt x="306" y="54"/>
                </a:cubicBezTo>
                <a:cubicBezTo>
                  <a:pt x="270" y="18"/>
                  <a:pt x="225" y="0"/>
                  <a:pt x="180" y="0"/>
                </a:cubicBezTo>
                <a:lnTo>
                  <a:pt x="180" y="0"/>
                </a:lnTo>
                <a:cubicBezTo>
                  <a:pt x="126" y="0"/>
                  <a:pt x="81" y="18"/>
                  <a:pt x="54" y="54"/>
                </a:cubicBezTo>
                <a:cubicBezTo>
                  <a:pt x="18" y="90"/>
                  <a:pt x="0" y="135"/>
                  <a:pt x="0" y="180"/>
                </a:cubicBezTo>
                <a:cubicBezTo>
                  <a:pt x="0" y="279"/>
                  <a:pt x="0" y="279"/>
                  <a:pt x="0" y="279"/>
                </a:cubicBezTo>
                <a:close/>
                <a:moveTo>
                  <a:pt x="90" y="90"/>
                </a:moveTo>
                <a:lnTo>
                  <a:pt x="90" y="90"/>
                </a:lnTo>
                <a:cubicBezTo>
                  <a:pt x="117" y="72"/>
                  <a:pt x="144" y="54"/>
                  <a:pt x="180" y="54"/>
                </a:cubicBezTo>
                <a:lnTo>
                  <a:pt x="180" y="54"/>
                </a:lnTo>
                <a:cubicBezTo>
                  <a:pt x="216" y="54"/>
                  <a:pt x="243" y="72"/>
                  <a:pt x="270" y="90"/>
                </a:cubicBezTo>
                <a:cubicBezTo>
                  <a:pt x="288" y="117"/>
                  <a:pt x="306" y="144"/>
                  <a:pt x="306" y="180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88"/>
                  <a:pt x="306" y="288"/>
                  <a:pt x="306" y="288"/>
                </a:cubicBezTo>
                <a:lnTo>
                  <a:pt x="306" y="288"/>
                </a:lnTo>
                <a:cubicBezTo>
                  <a:pt x="306" y="414"/>
                  <a:pt x="306" y="414"/>
                  <a:pt x="306" y="414"/>
                </a:cubicBezTo>
                <a:cubicBezTo>
                  <a:pt x="306" y="485"/>
                  <a:pt x="243" y="540"/>
                  <a:pt x="180" y="540"/>
                </a:cubicBezTo>
                <a:lnTo>
                  <a:pt x="180" y="540"/>
                </a:lnTo>
                <a:cubicBezTo>
                  <a:pt x="144" y="540"/>
                  <a:pt x="117" y="521"/>
                  <a:pt x="90" y="504"/>
                </a:cubicBezTo>
                <a:cubicBezTo>
                  <a:pt x="63" y="477"/>
                  <a:pt x="54" y="450"/>
                  <a:pt x="54" y="414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4" y="279"/>
                  <a:pt x="54" y="279"/>
                  <a:pt x="54" y="279"/>
                </a:cubicBezTo>
                <a:lnTo>
                  <a:pt x="54" y="279"/>
                </a:lnTo>
                <a:cubicBezTo>
                  <a:pt x="54" y="180"/>
                  <a:pt x="54" y="180"/>
                  <a:pt x="54" y="180"/>
                </a:cubicBezTo>
                <a:cubicBezTo>
                  <a:pt x="54" y="144"/>
                  <a:pt x="63" y="117"/>
                  <a:pt x="90" y="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2" name="Google Shape;542;p110"/>
          <p:cNvSpPr/>
          <p:nvPr/>
        </p:nvSpPr>
        <p:spPr>
          <a:xfrm>
            <a:off x="7006850" y="4557888"/>
            <a:ext cx="328317" cy="261666"/>
          </a:xfrm>
          <a:custGeom>
            <a:avLst/>
            <a:gdLst/>
            <a:ahLst/>
            <a:cxnLst/>
            <a:rect l="l" t="t" r="r" b="b"/>
            <a:pathLst>
              <a:path w="586" h="468" extrusionOk="0">
                <a:moveTo>
                  <a:pt x="585" y="27"/>
                </a:moveTo>
                <a:lnTo>
                  <a:pt x="585" y="27"/>
                </a:lnTo>
                <a:cubicBezTo>
                  <a:pt x="585" y="18"/>
                  <a:pt x="576" y="0"/>
                  <a:pt x="558" y="0"/>
                </a:cubicBezTo>
                <a:cubicBezTo>
                  <a:pt x="549" y="0"/>
                  <a:pt x="531" y="18"/>
                  <a:pt x="531" y="27"/>
                </a:cubicBezTo>
                <a:cubicBezTo>
                  <a:pt x="531" y="162"/>
                  <a:pt x="423" y="269"/>
                  <a:pt x="297" y="269"/>
                </a:cubicBezTo>
                <a:cubicBezTo>
                  <a:pt x="162" y="269"/>
                  <a:pt x="54" y="162"/>
                  <a:pt x="54" y="27"/>
                </a:cubicBezTo>
                <a:cubicBezTo>
                  <a:pt x="54" y="18"/>
                  <a:pt x="45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180"/>
                  <a:pt x="117" y="305"/>
                  <a:pt x="270" y="324"/>
                </a:cubicBezTo>
                <a:cubicBezTo>
                  <a:pt x="270" y="413"/>
                  <a:pt x="270" y="413"/>
                  <a:pt x="270" y="413"/>
                </a:cubicBezTo>
                <a:cubicBezTo>
                  <a:pt x="189" y="413"/>
                  <a:pt x="189" y="413"/>
                  <a:pt x="189" y="413"/>
                </a:cubicBezTo>
                <a:cubicBezTo>
                  <a:pt x="171" y="413"/>
                  <a:pt x="162" y="422"/>
                  <a:pt x="162" y="440"/>
                </a:cubicBezTo>
                <a:cubicBezTo>
                  <a:pt x="162" y="458"/>
                  <a:pt x="171" y="467"/>
                  <a:pt x="189" y="467"/>
                </a:cubicBezTo>
                <a:cubicBezTo>
                  <a:pt x="288" y="467"/>
                  <a:pt x="288" y="467"/>
                  <a:pt x="288" y="467"/>
                </a:cubicBezTo>
                <a:lnTo>
                  <a:pt x="297" y="467"/>
                </a:lnTo>
                <a:lnTo>
                  <a:pt x="297" y="467"/>
                </a:lnTo>
                <a:cubicBezTo>
                  <a:pt x="405" y="467"/>
                  <a:pt x="405" y="467"/>
                  <a:pt x="405" y="467"/>
                </a:cubicBezTo>
                <a:cubicBezTo>
                  <a:pt x="423" y="467"/>
                  <a:pt x="432" y="458"/>
                  <a:pt x="432" y="440"/>
                </a:cubicBezTo>
                <a:cubicBezTo>
                  <a:pt x="432" y="422"/>
                  <a:pt x="423" y="413"/>
                  <a:pt x="405" y="413"/>
                </a:cubicBezTo>
                <a:cubicBezTo>
                  <a:pt x="324" y="413"/>
                  <a:pt x="324" y="413"/>
                  <a:pt x="324" y="413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68" y="305"/>
                  <a:pt x="585" y="180"/>
                  <a:pt x="585" y="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3" name="Google Shape;543;p110"/>
          <p:cNvSpPr/>
          <p:nvPr/>
        </p:nvSpPr>
        <p:spPr>
          <a:xfrm>
            <a:off x="6967353" y="5308326"/>
            <a:ext cx="444338" cy="478898"/>
          </a:xfrm>
          <a:custGeom>
            <a:avLst/>
            <a:gdLst/>
            <a:ahLst/>
            <a:cxnLst/>
            <a:rect l="l" t="t" r="r" b="b"/>
            <a:pathLst>
              <a:path w="793" h="855" extrusionOk="0">
                <a:moveTo>
                  <a:pt x="612" y="854"/>
                </a:moveTo>
                <a:lnTo>
                  <a:pt x="612" y="854"/>
                </a:lnTo>
                <a:cubicBezTo>
                  <a:pt x="603" y="854"/>
                  <a:pt x="594" y="854"/>
                  <a:pt x="585" y="854"/>
                </a:cubicBezTo>
                <a:cubicBezTo>
                  <a:pt x="558" y="854"/>
                  <a:pt x="522" y="845"/>
                  <a:pt x="495" y="836"/>
                </a:cubicBezTo>
                <a:cubicBezTo>
                  <a:pt x="486" y="836"/>
                  <a:pt x="477" y="836"/>
                  <a:pt x="468" y="836"/>
                </a:cubicBezTo>
                <a:cubicBezTo>
                  <a:pt x="459" y="836"/>
                  <a:pt x="459" y="836"/>
                  <a:pt x="459" y="836"/>
                </a:cubicBezTo>
                <a:cubicBezTo>
                  <a:pt x="414" y="836"/>
                  <a:pt x="324" y="818"/>
                  <a:pt x="261" y="764"/>
                </a:cubicBezTo>
                <a:cubicBezTo>
                  <a:pt x="243" y="764"/>
                  <a:pt x="207" y="773"/>
                  <a:pt x="189" y="782"/>
                </a:cubicBezTo>
                <a:cubicBezTo>
                  <a:pt x="180" y="782"/>
                  <a:pt x="171" y="782"/>
                  <a:pt x="162" y="782"/>
                </a:cubicBezTo>
                <a:cubicBezTo>
                  <a:pt x="126" y="800"/>
                  <a:pt x="72" y="782"/>
                  <a:pt x="45" y="746"/>
                </a:cubicBezTo>
                <a:cubicBezTo>
                  <a:pt x="18" y="710"/>
                  <a:pt x="0" y="656"/>
                  <a:pt x="0" y="575"/>
                </a:cubicBezTo>
                <a:cubicBezTo>
                  <a:pt x="0" y="467"/>
                  <a:pt x="27" y="413"/>
                  <a:pt x="54" y="387"/>
                </a:cubicBezTo>
                <a:cubicBezTo>
                  <a:pt x="72" y="377"/>
                  <a:pt x="90" y="368"/>
                  <a:pt x="108" y="368"/>
                </a:cubicBezTo>
                <a:cubicBezTo>
                  <a:pt x="216" y="377"/>
                  <a:pt x="216" y="377"/>
                  <a:pt x="216" y="377"/>
                </a:cubicBezTo>
                <a:cubicBezTo>
                  <a:pt x="225" y="360"/>
                  <a:pt x="243" y="341"/>
                  <a:pt x="270" y="315"/>
                </a:cubicBezTo>
                <a:cubicBezTo>
                  <a:pt x="324" y="243"/>
                  <a:pt x="324" y="225"/>
                  <a:pt x="324" y="225"/>
                </a:cubicBezTo>
                <a:cubicBezTo>
                  <a:pt x="324" y="144"/>
                  <a:pt x="324" y="126"/>
                  <a:pt x="315" y="108"/>
                </a:cubicBezTo>
                <a:cubicBezTo>
                  <a:pt x="315" y="99"/>
                  <a:pt x="315" y="99"/>
                  <a:pt x="306" y="90"/>
                </a:cubicBezTo>
                <a:cubicBezTo>
                  <a:pt x="306" y="54"/>
                  <a:pt x="324" y="27"/>
                  <a:pt x="360" y="9"/>
                </a:cubicBezTo>
                <a:cubicBezTo>
                  <a:pt x="387" y="0"/>
                  <a:pt x="414" y="0"/>
                  <a:pt x="441" y="18"/>
                </a:cubicBezTo>
                <a:cubicBezTo>
                  <a:pt x="468" y="36"/>
                  <a:pt x="495" y="72"/>
                  <a:pt x="522" y="117"/>
                </a:cubicBezTo>
                <a:cubicBezTo>
                  <a:pt x="540" y="144"/>
                  <a:pt x="531" y="189"/>
                  <a:pt x="522" y="234"/>
                </a:cubicBezTo>
                <a:cubicBezTo>
                  <a:pt x="522" y="252"/>
                  <a:pt x="522" y="269"/>
                  <a:pt x="522" y="279"/>
                </a:cubicBezTo>
                <a:cubicBezTo>
                  <a:pt x="522" y="297"/>
                  <a:pt x="522" y="305"/>
                  <a:pt x="522" y="305"/>
                </a:cubicBezTo>
                <a:cubicBezTo>
                  <a:pt x="558" y="324"/>
                  <a:pt x="594" y="333"/>
                  <a:pt x="639" y="333"/>
                </a:cubicBezTo>
                <a:cubicBezTo>
                  <a:pt x="657" y="333"/>
                  <a:pt x="684" y="333"/>
                  <a:pt x="720" y="333"/>
                </a:cubicBezTo>
                <a:cubicBezTo>
                  <a:pt x="765" y="341"/>
                  <a:pt x="792" y="377"/>
                  <a:pt x="783" y="440"/>
                </a:cubicBezTo>
                <a:cubicBezTo>
                  <a:pt x="783" y="459"/>
                  <a:pt x="774" y="476"/>
                  <a:pt x="765" y="485"/>
                </a:cubicBezTo>
                <a:cubicBezTo>
                  <a:pt x="783" y="503"/>
                  <a:pt x="792" y="521"/>
                  <a:pt x="792" y="548"/>
                </a:cubicBezTo>
                <a:cubicBezTo>
                  <a:pt x="792" y="584"/>
                  <a:pt x="774" y="602"/>
                  <a:pt x="756" y="620"/>
                </a:cubicBezTo>
                <a:cubicBezTo>
                  <a:pt x="765" y="638"/>
                  <a:pt x="774" y="665"/>
                  <a:pt x="765" y="692"/>
                </a:cubicBezTo>
                <a:cubicBezTo>
                  <a:pt x="756" y="710"/>
                  <a:pt x="747" y="728"/>
                  <a:pt x="720" y="737"/>
                </a:cubicBezTo>
                <a:cubicBezTo>
                  <a:pt x="720" y="746"/>
                  <a:pt x="720" y="746"/>
                  <a:pt x="720" y="746"/>
                </a:cubicBezTo>
                <a:cubicBezTo>
                  <a:pt x="720" y="782"/>
                  <a:pt x="711" y="809"/>
                  <a:pt x="693" y="836"/>
                </a:cubicBezTo>
                <a:cubicBezTo>
                  <a:pt x="675" y="845"/>
                  <a:pt x="648" y="854"/>
                  <a:pt x="612" y="854"/>
                </a:cubicBezTo>
                <a:close/>
                <a:moveTo>
                  <a:pt x="477" y="782"/>
                </a:moveTo>
                <a:lnTo>
                  <a:pt x="477" y="782"/>
                </a:lnTo>
                <a:cubicBezTo>
                  <a:pt x="486" y="782"/>
                  <a:pt x="495" y="782"/>
                  <a:pt x="513" y="782"/>
                </a:cubicBezTo>
                <a:cubicBezTo>
                  <a:pt x="531" y="791"/>
                  <a:pt x="558" y="800"/>
                  <a:pt x="594" y="800"/>
                </a:cubicBezTo>
                <a:cubicBezTo>
                  <a:pt x="639" y="800"/>
                  <a:pt x="648" y="791"/>
                  <a:pt x="648" y="791"/>
                </a:cubicBezTo>
                <a:cubicBezTo>
                  <a:pt x="666" y="782"/>
                  <a:pt x="666" y="773"/>
                  <a:pt x="666" y="755"/>
                </a:cubicBezTo>
                <a:cubicBezTo>
                  <a:pt x="666" y="746"/>
                  <a:pt x="657" y="746"/>
                  <a:pt x="657" y="746"/>
                </a:cubicBezTo>
                <a:cubicBezTo>
                  <a:pt x="648" y="737"/>
                  <a:pt x="648" y="728"/>
                  <a:pt x="657" y="719"/>
                </a:cubicBezTo>
                <a:cubicBezTo>
                  <a:pt x="657" y="710"/>
                  <a:pt x="666" y="701"/>
                  <a:pt x="675" y="701"/>
                </a:cubicBezTo>
                <a:cubicBezTo>
                  <a:pt x="693" y="692"/>
                  <a:pt x="711" y="683"/>
                  <a:pt x="711" y="674"/>
                </a:cubicBezTo>
                <a:cubicBezTo>
                  <a:pt x="711" y="656"/>
                  <a:pt x="702" y="638"/>
                  <a:pt x="693" y="629"/>
                </a:cubicBezTo>
                <a:cubicBezTo>
                  <a:pt x="684" y="620"/>
                  <a:pt x="684" y="611"/>
                  <a:pt x="684" y="602"/>
                </a:cubicBezTo>
                <a:cubicBezTo>
                  <a:pt x="684" y="593"/>
                  <a:pt x="693" y="584"/>
                  <a:pt x="702" y="584"/>
                </a:cubicBezTo>
                <a:cubicBezTo>
                  <a:pt x="711" y="584"/>
                  <a:pt x="711" y="584"/>
                  <a:pt x="720" y="575"/>
                </a:cubicBezTo>
                <a:cubicBezTo>
                  <a:pt x="729" y="566"/>
                  <a:pt x="738" y="557"/>
                  <a:pt x="738" y="548"/>
                </a:cubicBezTo>
                <a:cubicBezTo>
                  <a:pt x="738" y="539"/>
                  <a:pt x="738" y="531"/>
                  <a:pt x="702" y="512"/>
                </a:cubicBezTo>
                <a:cubicBezTo>
                  <a:pt x="693" y="503"/>
                  <a:pt x="684" y="495"/>
                  <a:pt x="684" y="485"/>
                </a:cubicBezTo>
                <a:cubicBezTo>
                  <a:pt x="684" y="476"/>
                  <a:pt x="693" y="467"/>
                  <a:pt x="702" y="459"/>
                </a:cubicBezTo>
                <a:cubicBezTo>
                  <a:pt x="711" y="459"/>
                  <a:pt x="729" y="440"/>
                  <a:pt x="729" y="432"/>
                </a:cubicBezTo>
                <a:cubicBezTo>
                  <a:pt x="738" y="396"/>
                  <a:pt x="720" y="396"/>
                  <a:pt x="711" y="387"/>
                </a:cubicBezTo>
                <a:cubicBezTo>
                  <a:pt x="684" y="387"/>
                  <a:pt x="657" y="387"/>
                  <a:pt x="630" y="387"/>
                </a:cubicBezTo>
                <a:cubicBezTo>
                  <a:pt x="585" y="387"/>
                  <a:pt x="540" y="387"/>
                  <a:pt x="486" y="351"/>
                </a:cubicBezTo>
                <a:cubicBezTo>
                  <a:pt x="459" y="324"/>
                  <a:pt x="459" y="279"/>
                  <a:pt x="468" y="225"/>
                </a:cubicBezTo>
                <a:cubicBezTo>
                  <a:pt x="477" y="198"/>
                  <a:pt x="477" y="153"/>
                  <a:pt x="468" y="135"/>
                </a:cubicBezTo>
                <a:cubicBezTo>
                  <a:pt x="441" y="90"/>
                  <a:pt x="414" y="54"/>
                  <a:pt x="387" y="63"/>
                </a:cubicBezTo>
                <a:cubicBezTo>
                  <a:pt x="369" y="63"/>
                  <a:pt x="360" y="72"/>
                  <a:pt x="360" y="72"/>
                </a:cubicBezTo>
                <a:cubicBezTo>
                  <a:pt x="360" y="81"/>
                  <a:pt x="369" y="81"/>
                  <a:pt x="369" y="90"/>
                </a:cubicBezTo>
                <a:cubicBezTo>
                  <a:pt x="378" y="108"/>
                  <a:pt x="387" y="135"/>
                  <a:pt x="378" y="225"/>
                </a:cubicBezTo>
                <a:cubicBezTo>
                  <a:pt x="378" y="243"/>
                  <a:pt x="378" y="269"/>
                  <a:pt x="315" y="351"/>
                </a:cubicBezTo>
                <a:cubicBezTo>
                  <a:pt x="279" y="387"/>
                  <a:pt x="243" y="423"/>
                  <a:pt x="243" y="423"/>
                </a:cubicBezTo>
                <a:cubicBezTo>
                  <a:pt x="234" y="432"/>
                  <a:pt x="234" y="432"/>
                  <a:pt x="225" y="432"/>
                </a:cubicBezTo>
                <a:cubicBezTo>
                  <a:pt x="108" y="423"/>
                  <a:pt x="108" y="423"/>
                  <a:pt x="108" y="423"/>
                </a:cubicBezTo>
                <a:lnTo>
                  <a:pt x="108" y="423"/>
                </a:lnTo>
                <a:cubicBezTo>
                  <a:pt x="99" y="423"/>
                  <a:pt x="99" y="423"/>
                  <a:pt x="99" y="423"/>
                </a:cubicBezTo>
                <a:cubicBezTo>
                  <a:pt x="81" y="440"/>
                  <a:pt x="54" y="485"/>
                  <a:pt x="54" y="575"/>
                </a:cubicBezTo>
                <a:cubicBezTo>
                  <a:pt x="54" y="638"/>
                  <a:pt x="63" y="683"/>
                  <a:pt x="90" y="710"/>
                </a:cubicBezTo>
                <a:cubicBezTo>
                  <a:pt x="108" y="728"/>
                  <a:pt x="126" y="737"/>
                  <a:pt x="153" y="728"/>
                </a:cubicBezTo>
                <a:cubicBezTo>
                  <a:pt x="162" y="728"/>
                  <a:pt x="171" y="728"/>
                  <a:pt x="180" y="728"/>
                </a:cubicBezTo>
                <a:cubicBezTo>
                  <a:pt x="189" y="719"/>
                  <a:pt x="216" y="719"/>
                  <a:pt x="234" y="710"/>
                </a:cubicBezTo>
                <a:cubicBezTo>
                  <a:pt x="243" y="710"/>
                  <a:pt x="252" y="710"/>
                  <a:pt x="261" y="710"/>
                </a:cubicBezTo>
                <a:cubicBezTo>
                  <a:pt x="270" y="710"/>
                  <a:pt x="279" y="701"/>
                  <a:pt x="297" y="710"/>
                </a:cubicBezTo>
                <a:cubicBezTo>
                  <a:pt x="324" y="746"/>
                  <a:pt x="360" y="764"/>
                  <a:pt x="387" y="773"/>
                </a:cubicBezTo>
                <a:cubicBezTo>
                  <a:pt x="423" y="782"/>
                  <a:pt x="450" y="782"/>
                  <a:pt x="459" y="782"/>
                </a:cubicBezTo>
                <a:cubicBezTo>
                  <a:pt x="468" y="782"/>
                  <a:pt x="468" y="782"/>
                  <a:pt x="477" y="782"/>
                </a:cubicBezTo>
                <a:close/>
                <a:moveTo>
                  <a:pt x="360" y="72"/>
                </a:moveTo>
                <a:lnTo>
                  <a:pt x="360" y="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44" name="Google Shape;544;p110"/>
          <p:cNvCxnSpPr/>
          <p:nvPr/>
        </p:nvCxnSpPr>
        <p:spPr>
          <a:xfrm flipH="1">
            <a:off x="4780223" y="1840022"/>
            <a:ext cx="1992116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110"/>
          <p:cNvCxnSpPr/>
          <p:nvPr/>
        </p:nvCxnSpPr>
        <p:spPr>
          <a:xfrm flipH="1">
            <a:off x="5565220" y="2669453"/>
            <a:ext cx="1207119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110"/>
          <p:cNvCxnSpPr/>
          <p:nvPr/>
        </p:nvCxnSpPr>
        <p:spPr>
          <a:xfrm flipH="1">
            <a:off x="4994987" y="3686493"/>
            <a:ext cx="1777352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110"/>
          <p:cNvCxnSpPr/>
          <p:nvPr/>
        </p:nvCxnSpPr>
        <p:spPr>
          <a:xfrm flipH="1">
            <a:off x="5338114" y="4557888"/>
            <a:ext cx="1434225" cy="247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110"/>
          <p:cNvCxnSpPr/>
          <p:nvPr/>
        </p:nvCxnSpPr>
        <p:spPr>
          <a:xfrm flipH="1">
            <a:off x="5565220" y="5550243"/>
            <a:ext cx="1207119" cy="247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9" name="Google Shape;549;p110"/>
          <p:cNvSpPr txBox="1">
            <a:spLocks noGrp="1"/>
          </p:cNvSpPr>
          <p:nvPr>
            <p:ph type="body" idx="1"/>
          </p:nvPr>
        </p:nvSpPr>
        <p:spPr>
          <a:xfrm>
            <a:off x="7700512" y="1621653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110"/>
          <p:cNvSpPr txBox="1">
            <a:spLocks noGrp="1"/>
          </p:cNvSpPr>
          <p:nvPr>
            <p:ph type="body" idx="2"/>
          </p:nvPr>
        </p:nvSpPr>
        <p:spPr>
          <a:xfrm>
            <a:off x="7700512" y="2544994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110"/>
          <p:cNvSpPr txBox="1">
            <a:spLocks noGrp="1"/>
          </p:cNvSpPr>
          <p:nvPr>
            <p:ph type="body" idx="3"/>
          </p:nvPr>
        </p:nvSpPr>
        <p:spPr>
          <a:xfrm>
            <a:off x="7700512" y="3468335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110"/>
          <p:cNvSpPr txBox="1">
            <a:spLocks noGrp="1"/>
          </p:cNvSpPr>
          <p:nvPr>
            <p:ph type="body" idx="4"/>
          </p:nvPr>
        </p:nvSpPr>
        <p:spPr>
          <a:xfrm>
            <a:off x="7700512" y="4391676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3" name="Google Shape;553;p110"/>
          <p:cNvSpPr txBox="1">
            <a:spLocks noGrp="1"/>
          </p:cNvSpPr>
          <p:nvPr>
            <p:ph type="body" idx="5"/>
          </p:nvPr>
        </p:nvSpPr>
        <p:spPr>
          <a:xfrm>
            <a:off x="7700512" y="5315015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3">
  <p:cSld name="Menu #3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1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6" name="Google Shape;556;p111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557" name="Google Shape;557;p111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8" name="Google Shape;558;p111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9" name="Google Shape;559;p111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0" name="Google Shape;560;p111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1" name="Google Shape;561;p111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2" name="Google Shape;562;p111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63" name="Google Shape;563;p111"/>
          <p:cNvSpPr/>
          <p:nvPr/>
        </p:nvSpPr>
        <p:spPr>
          <a:xfrm>
            <a:off x="1802690" y="2402680"/>
            <a:ext cx="1847463" cy="1768953"/>
          </a:xfrm>
          <a:custGeom>
            <a:avLst/>
            <a:gdLst/>
            <a:ahLst/>
            <a:cxnLst/>
            <a:rect l="l" t="t" r="r" b="b"/>
            <a:pathLst>
              <a:path w="3322" h="3179" extrusionOk="0">
                <a:moveTo>
                  <a:pt x="3321" y="3178"/>
                </a:moveTo>
                <a:lnTo>
                  <a:pt x="0" y="3178"/>
                </a:lnTo>
                <a:lnTo>
                  <a:pt x="0" y="0"/>
                </a:lnTo>
                <a:lnTo>
                  <a:pt x="3321" y="0"/>
                </a:lnTo>
                <a:lnTo>
                  <a:pt x="3321" y="3178"/>
                </a:ln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4" name="Google Shape;564;p111"/>
          <p:cNvSpPr/>
          <p:nvPr/>
        </p:nvSpPr>
        <p:spPr>
          <a:xfrm>
            <a:off x="1802690" y="1676452"/>
            <a:ext cx="1847463" cy="662437"/>
          </a:xfrm>
          <a:custGeom>
            <a:avLst/>
            <a:gdLst/>
            <a:ahLst/>
            <a:cxnLst/>
            <a:rect l="l" t="t" r="r" b="b"/>
            <a:pathLst>
              <a:path w="3322" h="1191" extrusionOk="0">
                <a:moveTo>
                  <a:pt x="2140" y="0"/>
                </a:moveTo>
                <a:lnTo>
                  <a:pt x="2140" y="0"/>
                </a:lnTo>
                <a:cubicBezTo>
                  <a:pt x="1181" y="0"/>
                  <a:pt x="1181" y="0"/>
                  <a:pt x="1181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1" y="1190"/>
                  <a:pt x="3321" y="1190"/>
                  <a:pt x="3321" y="1190"/>
                </a:cubicBezTo>
                <a:lnTo>
                  <a:pt x="3321" y="1190"/>
                </a:lnTo>
                <a:cubicBezTo>
                  <a:pt x="3321" y="533"/>
                  <a:pt x="2797" y="0"/>
                  <a:pt x="2140" y="0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5" name="Google Shape;565;p111"/>
          <p:cNvSpPr/>
          <p:nvPr/>
        </p:nvSpPr>
        <p:spPr>
          <a:xfrm>
            <a:off x="1802690" y="4240330"/>
            <a:ext cx="1867091" cy="866075"/>
          </a:xfrm>
          <a:custGeom>
            <a:avLst/>
            <a:gdLst/>
            <a:ahLst/>
            <a:cxnLst/>
            <a:rect l="l" t="t" r="r" b="b"/>
            <a:pathLst>
              <a:path w="3358" h="1555" extrusionOk="0">
                <a:moveTo>
                  <a:pt x="1679" y="1554"/>
                </a:moveTo>
                <a:lnTo>
                  <a:pt x="2522" y="772"/>
                </a:lnTo>
                <a:lnTo>
                  <a:pt x="3357" y="0"/>
                </a:lnTo>
                <a:lnTo>
                  <a:pt x="1679" y="0"/>
                </a:lnTo>
                <a:lnTo>
                  <a:pt x="0" y="0"/>
                </a:lnTo>
                <a:lnTo>
                  <a:pt x="835" y="772"/>
                </a:lnTo>
                <a:lnTo>
                  <a:pt x="1679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6" name="Google Shape;566;p111"/>
          <p:cNvSpPr/>
          <p:nvPr/>
        </p:nvSpPr>
        <p:spPr>
          <a:xfrm>
            <a:off x="2362082" y="4753104"/>
            <a:ext cx="750762" cy="350847"/>
          </a:xfrm>
          <a:custGeom>
            <a:avLst/>
            <a:gdLst/>
            <a:ahLst/>
            <a:cxnLst/>
            <a:rect l="l" t="t" r="r" b="b"/>
            <a:pathLst>
              <a:path w="1351" h="632" extrusionOk="0">
                <a:moveTo>
                  <a:pt x="675" y="631"/>
                </a:moveTo>
                <a:lnTo>
                  <a:pt x="1012" y="311"/>
                </a:lnTo>
                <a:lnTo>
                  <a:pt x="1350" y="0"/>
                </a:lnTo>
                <a:lnTo>
                  <a:pt x="675" y="0"/>
                </a:lnTo>
                <a:lnTo>
                  <a:pt x="0" y="0"/>
                </a:lnTo>
                <a:lnTo>
                  <a:pt x="337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7" name="Google Shape;567;p111"/>
          <p:cNvSpPr/>
          <p:nvPr/>
        </p:nvSpPr>
        <p:spPr>
          <a:xfrm>
            <a:off x="4023080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8" name="Google Shape;568;p111"/>
          <p:cNvSpPr/>
          <p:nvPr/>
        </p:nvSpPr>
        <p:spPr>
          <a:xfrm>
            <a:off x="4023080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0" y="0"/>
                </a:moveTo>
                <a:lnTo>
                  <a:pt x="2140" y="0"/>
                </a:lnTo>
                <a:cubicBezTo>
                  <a:pt x="1189" y="0"/>
                  <a:pt x="1189" y="0"/>
                  <a:pt x="1189" y="0"/>
                </a:cubicBezTo>
                <a:cubicBezTo>
                  <a:pt x="532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0" y="0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9" name="Google Shape;569;p111"/>
          <p:cNvSpPr/>
          <p:nvPr/>
        </p:nvSpPr>
        <p:spPr>
          <a:xfrm>
            <a:off x="4023080" y="4240330"/>
            <a:ext cx="1867092" cy="866075"/>
          </a:xfrm>
          <a:custGeom>
            <a:avLst/>
            <a:gdLst/>
            <a:ahLst/>
            <a:cxnLst/>
            <a:rect l="l" t="t" r="r" b="b"/>
            <a:pathLst>
              <a:path w="3357" h="1555" extrusionOk="0">
                <a:moveTo>
                  <a:pt x="1678" y="1554"/>
                </a:moveTo>
                <a:lnTo>
                  <a:pt x="2522" y="772"/>
                </a:lnTo>
                <a:lnTo>
                  <a:pt x="3356" y="0"/>
                </a:lnTo>
                <a:lnTo>
                  <a:pt x="1678" y="0"/>
                </a:lnTo>
                <a:lnTo>
                  <a:pt x="0" y="0"/>
                </a:lnTo>
                <a:lnTo>
                  <a:pt x="843" y="772"/>
                </a:lnTo>
                <a:lnTo>
                  <a:pt x="1678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0" name="Google Shape;570;p111"/>
          <p:cNvSpPr/>
          <p:nvPr/>
        </p:nvSpPr>
        <p:spPr>
          <a:xfrm>
            <a:off x="4580019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60" h="632" extrusionOk="0">
                <a:moveTo>
                  <a:pt x="675" y="631"/>
                </a:moveTo>
                <a:lnTo>
                  <a:pt x="1012" y="311"/>
                </a:lnTo>
                <a:lnTo>
                  <a:pt x="1359" y="0"/>
                </a:lnTo>
                <a:lnTo>
                  <a:pt x="675" y="0"/>
                </a:lnTo>
                <a:lnTo>
                  <a:pt x="0" y="0"/>
                </a:lnTo>
                <a:lnTo>
                  <a:pt x="338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1" name="Google Shape;571;p111"/>
          <p:cNvSpPr/>
          <p:nvPr/>
        </p:nvSpPr>
        <p:spPr>
          <a:xfrm>
            <a:off x="6241018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0" h="3179" extrusionOk="0">
                <a:moveTo>
                  <a:pt x="3329" y="3178"/>
                </a:moveTo>
                <a:lnTo>
                  <a:pt x="0" y="3178"/>
                </a:lnTo>
                <a:lnTo>
                  <a:pt x="0" y="0"/>
                </a:lnTo>
                <a:lnTo>
                  <a:pt x="3329" y="0"/>
                </a:lnTo>
                <a:lnTo>
                  <a:pt x="3329" y="3178"/>
                </a:ln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2" name="Google Shape;572;p111"/>
          <p:cNvSpPr/>
          <p:nvPr/>
        </p:nvSpPr>
        <p:spPr>
          <a:xfrm>
            <a:off x="6241018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0" h="1191" extrusionOk="0">
                <a:moveTo>
                  <a:pt x="2139" y="0"/>
                </a:moveTo>
                <a:lnTo>
                  <a:pt x="213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9" y="1190"/>
                  <a:pt x="3329" y="1190"/>
                  <a:pt x="3329" y="1190"/>
                </a:cubicBezTo>
                <a:lnTo>
                  <a:pt x="3329" y="1190"/>
                </a:lnTo>
                <a:cubicBezTo>
                  <a:pt x="3329" y="533"/>
                  <a:pt x="2796" y="0"/>
                  <a:pt x="2139" y="0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3" name="Google Shape;573;p111"/>
          <p:cNvSpPr/>
          <p:nvPr/>
        </p:nvSpPr>
        <p:spPr>
          <a:xfrm>
            <a:off x="6241018" y="4240330"/>
            <a:ext cx="1871999" cy="866075"/>
          </a:xfrm>
          <a:custGeom>
            <a:avLst/>
            <a:gdLst/>
            <a:ahLst/>
            <a:cxnLst/>
            <a:rect l="l" t="t" r="r" b="b"/>
            <a:pathLst>
              <a:path w="3365" h="1555" extrusionOk="0">
                <a:moveTo>
                  <a:pt x="1677" y="1554"/>
                </a:moveTo>
                <a:lnTo>
                  <a:pt x="2521" y="772"/>
                </a:lnTo>
                <a:lnTo>
                  <a:pt x="3364" y="0"/>
                </a:lnTo>
                <a:lnTo>
                  <a:pt x="1677" y="0"/>
                </a:lnTo>
                <a:lnTo>
                  <a:pt x="0" y="0"/>
                </a:lnTo>
                <a:lnTo>
                  <a:pt x="843" y="772"/>
                </a:lnTo>
                <a:lnTo>
                  <a:pt x="1677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4" name="Google Shape;574;p111"/>
          <p:cNvSpPr/>
          <p:nvPr/>
        </p:nvSpPr>
        <p:spPr>
          <a:xfrm>
            <a:off x="6797956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74" y="631"/>
                </a:moveTo>
                <a:lnTo>
                  <a:pt x="1020" y="311"/>
                </a:lnTo>
                <a:lnTo>
                  <a:pt x="1358" y="0"/>
                </a:lnTo>
                <a:lnTo>
                  <a:pt x="674" y="0"/>
                </a:lnTo>
                <a:lnTo>
                  <a:pt x="0" y="0"/>
                </a:lnTo>
                <a:lnTo>
                  <a:pt x="338" y="311"/>
                </a:lnTo>
                <a:lnTo>
                  <a:pt x="674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5" name="Google Shape;575;p111"/>
          <p:cNvSpPr/>
          <p:nvPr/>
        </p:nvSpPr>
        <p:spPr>
          <a:xfrm>
            <a:off x="8458955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6" name="Google Shape;576;p111"/>
          <p:cNvSpPr/>
          <p:nvPr/>
        </p:nvSpPr>
        <p:spPr>
          <a:xfrm>
            <a:off x="8458955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9" y="0"/>
                </a:moveTo>
                <a:lnTo>
                  <a:pt x="214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9" y="0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7" name="Google Shape;577;p111"/>
          <p:cNvSpPr/>
          <p:nvPr/>
        </p:nvSpPr>
        <p:spPr>
          <a:xfrm>
            <a:off x="8458955" y="4240330"/>
            <a:ext cx="1874452" cy="866075"/>
          </a:xfrm>
          <a:custGeom>
            <a:avLst/>
            <a:gdLst/>
            <a:ahLst/>
            <a:cxnLst/>
            <a:rect l="l" t="t" r="r" b="b"/>
            <a:pathLst>
              <a:path w="3367" h="1555" extrusionOk="0">
                <a:moveTo>
                  <a:pt x="1687" y="1554"/>
                </a:moveTo>
                <a:lnTo>
                  <a:pt x="2522" y="772"/>
                </a:lnTo>
                <a:lnTo>
                  <a:pt x="3366" y="0"/>
                </a:lnTo>
                <a:lnTo>
                  <a:pt x="1687" y="0"/>
                </a:lnTo>
                <a:lnTo>
                  <a:pt x="0" y="0"/>
                </a:lnTo>
                <a:lnTo>
                  <a:pt x="844" y="772"/>
                </a:lnTo>
                <a:lnTo>
                  <a:pt x="1687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8" name="Google Shape;578;p111"/>
          <p:cNvSpPr/>
          <p:nvPr/>
        </p:nvSpPr>
        <p:spPr>
          <a:xfrm>
            <a:off x="9015894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83" y="631"/>
                </a:moveTo>
                <a:lnTo>
                  <a:pt x="1021" y="311"/>
                </a:lnTo>
                <a:lnTo>
                  <a:pt x="1358" y="0"/>
                </a:lnTo>
                <a:lnTo>
                  <a:pt x="683" y="0"/>
                </a:lnTo>
                <a:lnTo>
                  <a:pt x="0" y="0"/>
                </a:lnTo>
                <a:lnTo>
                  <a:pt x="337" y="311"/>
                </a:lnTo>
                <a:lnTo>
                  <a:pt x="683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9" name="Google Shape;579;p111"/>
          <p:cNvSpPr/>
          <p:nvPr/>
        </p:nvSpPr>
        <p:spPr>
          <a:xfrm>
            <a:off x="4739494" y="2574423"/>
            <a:ext cx="419544" cy="515229"/>
          </a:xfrm>
          <a:custGeom>
            <a:avLst/>
            <a:gdLst/>
            <a:ahLst/>
            <a:cxnLst/>
            <a:rect l="l" t="t" r="r" b="b"/>
            <a:pathLst>
              <a:path w="756" h="925" extrusionOk="0">
                <a:moveTo>
                  <a:pt x="746" y="720"/>
                </a:moveTo>
                <a:lnTo>
                  <a:pt x="746" y="720"/>
                </a:lnTo>
                <a:cubicBezTo>
                  <a:pt x="711" y="675"/>
                  <a:pt x="684" y="613"/>
                  <a:pt x="666" y="533"/>
                </a:cubicBezTo>
                <a:cubicBezTo>
                  <a:pt x="657" y="462"/>
                  <a:pt x="657" y="382"/>
                  <a:pt x="657" y="338"/>
                </a:cubicBezTo>
                <a:cubicBezTo>
                  <a:pt x="657" y="311"/>
                  <a:pt x="666" y="294"/>
                  <a:pt x="666" y="276"/>
                </a:cubicBezTo>
                <a:cubicBezTo>
                  <a:pt x="666" y="258"/>
                  <a:pt x="666" y="249"/>
                  <a:pt x="657" y="231"/>
                </a:cubicBezTo>
                <a:cubicBezTo>
                  <a:pt x="639" y="98"/>
                  <a:pt x="515" y="0"/>
                  <a:pt x="373" y="0"/>
                </a:cubicBezTo>
                <a:cubicBezTo>
                  <a:pt x="302" y="0"/>
                  <a:pt x="240" y="18"/>
                  <a:pt x="187" y="63"/>
                </a:cubicBezTo>
                <a:cubicBezTo>
                  <a:pt x="133" y="98"/>
                  <a:pt x="98" y="160"/>
                  <a:pt x="89" y="222"/>
                </a:cubicBezTo>
                <a:cubicBezTo>
                  <a:pt x="80" y="240"/>
                  <a:pt x="80" y="258"/>
                  <a:pt x="80" y="284"/>
                </a:cubicBezTo>
                <a:cubicBezTo>
                  <a:pt x="80" y="294"/>
                  <a:pt x="89" y="311"/>
                  <a:pt x="89" y="338"/>
                </a:cubicBezTo>
                <a:cubicBezTo>
                  <a:pt x="89" y="355"/>
                  <a:pt x="89" y="355"/>
                  <a:pt x="89" y="355"/>
                </a:cubicBezTo>
                <a:lnTo>
                  <a:pt x="89" y="355"/>
                </a:lnTo>
                <a:cubicBezTo>
                  <a:pt x="89" y="400"/>
                  <a:pt x="89" y="471"/>
                  <a:pt x="80" y="542"/>
                </a:cubicBezTo>
                <a:cubicBezTo>
                  <a:pt x="62" y="622"/>
                  <a:pt x="44" y="684"/>
                  <a:pt x="9" y="720"/>
                </a:cubicBezTo>
                <a:cubicBezTo>
                  <a:pt x="0" y="737"/>
                  <a:pt x="0" y="755"/>
                  <a:pt x="0" y="764"/>
                </a:cubicBezTo>
                <a:cubicBezTo>
                  <a:pt x="9" y="782"/>
                  <a:pt x="27" y="791"/>
                  <a:pt x="44" y="791"/>
                </a:cubicBezTo>
                <a:lnTo>
                  <a:pt x="44" y="791"/>
                </a:lnTo>
                <a:cubicBezTo>
                  <a:pt x="160" y="791"/>
                  <a:pt x="160" y="791"/>
                  <a:pt x="160" y="791"/>
                </a:cubicBezTo>
                <a:cubicBezTo>
                  <a:pt x="178" y="826"/>
                  <a:pt x="204" y="862"/>
                  <a:pt x="240" y="879"/>
                </a:cubicBezTo>
                <a:cubicBezTo>
                  <a:pt x="275" y="906"/>
                  <a:pt x="329" y="924"/>
                  <a:pt x="373" y="924"/>
                </a:cubicBezTo>
                <a:cubicBezTo>
                  <a:pt x="426" y="924"/>
                  <a:pt x="471" y="906"/>
                  <a:pt x="515" y="879"/>
                </a:cubicBezTo>
                <a:cubicBezTo>
                  <a:pt x="551" y="862"/>
                  <a:pt x="577" y="826"/>
                  <a:pt x="595" y="791"/>
                </a:cubicBez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cubicBezTo>
                  <a:pt x="728" y="791"/>
                  <a:pt x="746" y="782"/>
                  <a:pt x="746" y="764"/>
                </a:cubicBezTo>
                <a:cubicBezTo>
                  <a:pt x="755" y="755"/>
                  <a:pt x="755" y="737"/>
                  <a:pt x="746" y="720"/>
                </a:cubicBezTo>
                <a:close/>
                <a:moveTo>
                  <a:pt x="480" y="835"/>
                </a:moveTo>
                <a:lnTo>
                  <a:pt x="480" y="835"/>
                </a:lnTo>
                <a:cubicBezTo>
                  <a:pt x="453" y="853"/>
                  <a:pt x="418" y="862"/>
                  <a:pt x="373" y="862"/>
                </a:cubicBezTo>
                <a:cubicBezTo>
                  <a:pt x="338" y="862"/>
                  <a:pt x="302" y="853"/>
                  <a:pt x="267" y="835"/>
                </a:cubicBezTo>
                <a:cubicBezTo>
                  <a:pt x="249" y="817"/>
                  <a:pt x="240" y="808"/>
                  <a:pt x="222" y="791"/>
                </a:cubicBezTo>
                <a:cubicBezTo>
                  <a:pt x="373" y="791"/>
                  <a:pt x="373" y="791"/>
                  <a:pt x="373" y="791"/>
                </a:cubicBezTo>
                <a:cubicBezTo>
                  <a:pt x="524" y="791"/>
                  <a:pt x="524" y="791"/>
                  <a:pt x="524" y="791"/>
                </a:cubicBezTo>
                <a:cubicBezTo>
                  <a:pt x="515" y="808"/>
                  <a:pt x="497" y="817"/>
                  <a:pt x="480" y="835"/>
                </a:cubicBezTo>
                <a:close/>
                <a:moveTo>
                  <a:pt x="622" y="729"/>
                </a:moveTo>
                <a:lnTo>
                  <a:pt x="622" y="729"/>
                </a:lnTo>
                <a:lnTo>
                  <a:pt x="622" y="729"/>
                </a:lnTo>
                <a:cubicBezTo>
                  <a:pt x="373" y="729"/>
                  <a:pt x="373" y="729"/>
                  <a:pt x="373" y="729"/>
                </a:cubicBezTo>
                <a:cubicBezTo>
                  <a:pt x="80" y="729"/>
                  <a:pt x="80" y="729"/>
                  <a:pt x="80" y="729"/>
                </a:cubicBezTo>
                <a:cubicBezTo>
                  <a:pt x="107" y="684"/>
                  <a:pt x="125" y="622"/>
                  <a:pt x="133" y="551"/>
                </a:cubicBezTo>
                <a:cubicBezTo>
                  <a:pt x="151" y="471"/>
                  <a:pt x="151" y="391"/>
                  <a:pt x="142" y="338"/>
                </a:cubicBezTo>
                <a:cubicBezTo>
                  <a:pt x="142" y="329"/>
                  <a:pt x="142" y="329"/>
                  <a:pt x="142" y="329"/>
                </a:cubicBezTo>
                <a:lnTo>
                  <a:pt x="142" y="329"/>
                </a:lnTo>
                <a:cubicBezTo>
                  <a:pt x="142" y="302"/>
                  <a:pt x="142" y="284"/>
                  <a:pt x="142" y="276"/>
                </a:cubicBezTo>
                <a:cubicBezTo>
                  <a:pt x="142" y="258"/>
                  <a:pt x="142" y="249"/>
                  <a:pt x="142" y="231"/>
                </a:cubicBezTo>
                <a:cubicBezTo>
                  <a:pt x="160" y="187"/>
                  <a:pt x="187" y="142"/>
                  <a:pt x="222" y="107"/>
                </a:cubicBezTo>
                <a:cubicBezTo>
                  <a:pt x="267" y="71"/>
                  <a:pt x="320" y="54"/>
                  <a:pt x="373" y="54"/>
                </a:cubicBezTo>
                <a:cubicBezTo>
                  <a:pt x="489" y="54"/>
                  <a:pt x="586" y="134"/>
                  <a:pt x="604" y="240"/>
                </a:cubicBezTo>
                <a:cubicBezTo>
                  <a:pt x="604" y="249"/>
                  <a:pt x="604" y="267"/>
                  <a:pt x="604" y="276"/>
                </a:cubicBezTo>
                <a:cubicBezTo>
                  <a:pt x="604" y="294"/>
                  <a:pt x="604" y="311"/>
                  <a:pt x="604" y="329"/>
                </a:cubicBezTo>
                <a:cubicBezTo>
                  <a:pt x="595" y="382"/>
                  <a:pt x="595" y="462"/>
                  <a:pt x="613" y="542"/>
                </a:cubicBezTo>
                <a:cubicBezTo>
                  <a:pt x="622" y="622"/>
                  <a:pt x="648" y="684"/>
                  <a:pt x="675" y="729"/>
                </a:cubicBezTo>
                <a:lnTo>
                  <a:pt x="622" y="7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0" name="Google Shape;580;p111"/>
          <p:cNvSpPr/>
          <p:nvPr/>
        </p:nvSpPr>
        <p:spPr>
          <a:xfrm>
            <a:off x="9190089" y="2613678"/>
            <a:ext cx="395010" cy="453893"/>
          </a:xfrm>
          <a:custGeom>
            <a:avLst/>
            <a:gdLst/>
            <a:ahLst/>
            <a:cxnLst/>
            <a:rect l="l" t="t" r="r" b="b"/>
            <a:pathLst>
              <a:path w="712" h="818" extrusionOk="0">
                <a:moveTo>
                  <a:pt x="702" y="808"/>
                </a:move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cubicBezTo>
                  <a:pt x="702" y="808"/>
                  <a:pt x="702" y="808"/>
                  <a:pt x="702" y="800"/>
                </a:cubicBezTo>
                <a:cubicBezTo>
                  <a:pt x="702" y="800"/>
                  <a:pt x="702" y="800"/>
                  <a:pt x="711" y="800"/>
                </a:cubicBezTo>
                <a:lnTo>
                  <a:pt x="711" y="800"/>
                </a:lnTo>
                <a:lnTo>
                  <a:pt x="711" y="800"/>
                </a:ln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lnTo>
                  <a:pt x="711" y="791"/>
                </a:lnTo>
                <a:lnTo>
                  <a:pt x="711" y="791"/>
                </a:lnTo>
                <a:cubicBezTo>
                  <a:pt x="711" y="791"/>
                  <a:pt x="711" y="782"/>
                  <a:pt x="702" y="782"/>
                </a:cubicBez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cubicBezTo>
                  <a:pt x="382" y="18"/>
                  <a:pt x="382" y="18"/>
                  <a:pt x="382" y="18"/>
                </a:cubicBez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cubicBezTo>
                  <a:pt x="373" y="18"/>
                  <a:pt x="373" y="18"/>
                  <a:pt x="373" y="18"/>
                </a:cubicBezTo>
                <a:lnTo>
                  <a:pt x="373" y="18"/>
                </a:lnTo>
                <a:cubicBezTo>
                  <a:pt x="373" y="9"/>
                  <a:pt x="373" y="9"/>
                  <a:pt x="373" y="9"/>
                </a:cubicBez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cubicBezTo>
                  <a:pt x="364" y="9"/>
                  <a:pt x="364" y="9"/>
                  <a:pt x="364" y="9"/>
                </a:cubicBez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cubicBezTo>
                  <a:pt x="364" y="9"/>
                  <a:pt x="364" y="0"/>
                  <a:pt x="355" y="0"/>
                </a:cubicBez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cubicBezTo>
                  <a:pt x="355" y="0"/>
                  <a:pt x="355" y="0"/>
                  <a:pt x="347" y="0"/>
                </a:cubicBezTo>
                <a:lnTo>
                  <a:pt x="347" y="0"/>
                </a:lnTo>
                <a:lnTo>
                  <a:pt x="347" y="0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cubicBezTo>
                  <a:pt x="338" y="9"/>
                  <a:pt x="338" y="9"/>
                  <a:pt x="338" y="9"/>
                </a:cubicBez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cubicBezTo>
                  <a:pt x="329" y="9"/>
                  <a:pt x="329" y="9"/>
                  <a:pt x="329" y="9"/>
                </a:cubicBezTo>
                <a:cubicBezTo>
                  <a:pt x="329" y="9"/>
                  <a:pt x="329" y="9"/>
                  <a:pt x="329" y="18"/>
                </a:cubicBez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cubicBezTo>
                  <a:pt x="0" y="782"/>
                  <a:pt x="0" y="782"/>
                  <a:pt x="0" y="782"/>
                </a:cubicBez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cubicBezTo>
                  <a:pt x="0" y="782"/>
                  <a:pt x="0" y="782"/>
                  <a:pt x="0" y="791"/>
                </a:cubicBez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cubicBezTo>
                  <a:pt x="0" y="791"/>
                  <a:pt x="0" y="791"/>
                  <a:pt x="0" y="800"/>
                </a:cubicBez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cubicBezTo>
                  <a:pt x="0" y="800"/>
                  <a:pt x="0" y="800"/>
                  <a:pt x="0" y="808"/>
                </a:cubicBez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cubicBezTo>
                  <a:pt x="9" y="808"/>
                  <a:pt x="9" y="808"/>
                  <a:pt x="9" y="808"/>
                </a:cubicBezTo>
                <a:lnTo>
                  <a:pt x="9" y="808"/>
                </a:lnTo>
                <a:lnTo>
                  <a:pt x="9" y="808"/>
                </a:lnTo>
                <a:lnTo>
                  <a:pt x="9" y="808"/>
                </a:lnTo>
                <a:lnTo>
                  <a:pt x="9" y="817"/>
                </a:lnTo>
                <a:lnTo>
                  <a:pt x="9" y="817"/>
                </a:lnTo>
                <a:cubicBezTo>
                  <a:pt x="9" y="817"/>
                  <a:pt x="9" y="817"/>
                  <a:pt x="18" y="817"/>
                </a:cubicBez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cubicBezTo>
                  <a:pt x="18" y="817"/>
                  <a:pt x="18" y="817"/>
                  <a:pt x="27" y="817"/>
                </a:cubicBez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36" y="817"/>
                </a:lnTo>
                <a:cubicBezTo>
                  <a:pt x="36" y="817"/>
                  <a:pt x="36" y="817"/>
                  <a:pt x="45" y="817"/>
                </a:cubicBez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cubicBezTo>
                  <a:pt x="355" y="613"/>
                  <a:pt x="355" y="613"/>
                  <a:pt x="355" y="613"/>
                </a:cubicBezTo>
                <a:cubicBezTo>
                  <a:pt x="657" y="817"/>
                  <a:pt x="657" y="817"/>
                  <a:pt x="657" y="817"/>
                </a:cubicBezTo>
                <a:lnTo>
                  <a:pt x="657" y="817"/>
                </a:lnTo>
                <a:cubicBezTo>
                  <a:pt x="657" y="817"/>
                  <a:pt x="657" y="817"/>
                  <a:pt x="666" y="817"/>
                </a:cubicBezTo>
                <a:lnTo>
                  <a:pt x="666" y="817"/>
                </a:lnTo>
                <a:lnTo>
                  <a:pt x="666" y="817"/>
                </a:lnTo>
                <a:cubicBezTo>
                  <a:pt x="666" y="817"/>
                  <a:pt x="666" y="817"/>
                  <a:pt x="675" y="817"/>
                </a:cubicBezTo>
                <a:lnTo>
                  <a:pt x="675" y="817"/>
                </a:lnTo>
                <a:lnTo>
                  <a:pt x="675" y="817"/>
                </a:lnTo>
                <a:lnTo>
                  <a:pt x="675" y="817"/>
                </a:lnTo>
                <a:cubicBezTo>
                  <a:pt x="684" y="817"/>
                  <a:pt x="684" y="817"/>
                  <a:pt x="684" y="817"/>
                </a:cubicBez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cubicBezTo>
                  <a:pt x="684" y="817"/>
                  <a:pt x="684" y="817"/>
                  <a:pt x="693" y="817"/>
                </a:cubicBez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cubicBezTo>
                  <a:pt x="693" y="817"/>
                  <a:pt x="702" y="817"/>
                  <a:pt x="702" y="808"/>
                </a:cubicBezTo>
                <a:close/>
                <a:moveTo>
                  <a:pt x="373" y="551"/>
                </a:move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cubicBezTo>
                  <a:pt x="373" y="551"/>
                  <a:pt x="373" y="551"/>
                  <a:pt x="364" y="551"/>
                </a:cubicBez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cubicBezTo>
                  <a:pt x="355" y="551"/>
                  <a:pt x="355" y="551"/>
                  <a:pt x="355" y="551"/>
                </a:cubicBez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cubicBezTo>
                  <a:pt x="347" y="551"/>
                  <a:pt x="347" y="551"/>
                  <a:pt x="347" y="551"/>
                </a:cubicBez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cubicBezTo>
                  <a:pt x="98" y="711"/>
                  <a:pt x="98" y="711"/>
                  <a:pt x="98" y="711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613" y="711"/>
                  <a:pt x="613" y="711"/>
                  <a:pt x="613" y="711"/>
                </a:cubicBezTo>
                <a:lnTo>
                  <a:pt x="373" y="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1" name="Google Shape;581;p111"/>
          <p:cNvSpPr/>
          <p:nvPr/>
        </p:nvSpPr>
        <p:spPr>
          <a:xfrm>
            <a:off x="6903455" y="2613678"/>
            <a:ext cx="527497" cy="453893"/>
          </a:xfrm>
          <a:custGeom>
            <a:avLst/>
            <a:gdLst/>
            <a:ahLst/>
            <a:cxnLst/>
            <a:rect l="l" t="t" r="r" b="b"/>
            <a:pathLst>
              <a:path w="950" h="818" extrusionOk="0">
                <a:moveTo>
                  <a:pt x="478" y="817"/>
                </a:moveTo>
                <a:lnTo>
                  <a:pt x="478" y="817"/>
                </a:lnTo>
                <a:cubicBezTo>
                  <a:pt x="469" y="817"/>
                  <a:pt x="461" y="817"/>
                  <a:pt x="451" y="808"/>
                </a:cubicBezTo>
                <a:cubicBezTo>
                  <a:pt x="142" y="498"/>
                  <a:pt x="142" y="498"/>
                  <a:pt x="142" y="498"/>
                </a:cubicBezTo>
                <a:lnTo>
                  <a:pt x="142" y="498"/>
                </a:lnTo>
                <a:cubicBezTo>
                  <a:pt x="80" y="436"/>
                  <a:pt x="80" y="436"/>
                  <a:pt x="80" y="436"/>
                </a:cubicBezTo>
                <a:cubicBezTo>
                  <a:pt x="26" y="382"/>
                  <a:pt x="0" y="320"/>
                  <a:pt x="0" y="258"/>
                </a:cubicBezTo>
                <a:cubicBezTo>
                  <a:pt x="0" y="187"/>
                  <a:pt x="26" y="125"/>
                  <a:pt x="80" y="80"/>
                </a:cubicBezTo>
                <a:cubicBezTo>
                  <a:pt x="124" y="27"/>
                  <a:pt x="186" y="0"/>
                  <a:pt x="257" y="0"/>
                </a:cubicBezTo>
                <a:cubicBezTo>
                  <a:pt x="319" y="0"/>
                  <a:pt x="390" y="27"/>
                  <a:pt x="434" y="80"/>
                </a:cubicBezTo>
                <a:cubicBezTo>
                  <a:pt x="478" y="116"/>
                  <a:pt x="478" y="116"/>
                  <a:pt x="478" y="116"/>
                </a:cubicBezTo>
                <a:cubicBezTo>
                  <a:pt x="514" y="80"/>
                  <a:pt x="514" y="80"/>
                  <a:pt x="514" y="80"/>
                </a:cubicBezTo>
                <a:cubicBezTo>
                  <a:pt x="567" y="27"/>
                  <a:pt x="629" y="0"/>
                  <a:pt x="691" y="0"/>
                </a:cubicBezTo>
                <a:cubicBezTo>
                  <a:pt x="762" y="0"/>
                  <a:pt x="825" y="27"/>
                  <a:pt x="869" y="80"/>
                </a:cubicBezTo>
                <a:cubicBezTo>
                  <a:pt x="922" y="125"/>
                  <a:pt x="949" y="187"/>
                  <a:pt x="949" y="258"/>
                </a:cubicBezTo>
                <a:cubicBezTo>
                  <a:pt x="949" y="320"/>
                  <a:pt x="922" y="382"/>
                  <a:pt x="869" y="436"/>
                </a:cubicBezTo>
                <a:lnTo>
                  <a:pt x="869" y="436"/>
                </a:lnTo>
                <a:cubicBezTo>
                  <a:pt x="807" y="498"/>
                  <a:pt x="807" y="498"/>
                  <a:pt x="807" y="498"/>
                </a:cubicBezTo>
                <a:lnTo>
                  <a:pt x="807" y="498"/>
                </a:lnTo>
                <a:cubicBezTo>
                  <a:pt x="496" y="808"/>
                  <a:pt x="496" y="808"/>
                  <a:pt x="496" y="808"/>
                </a:cubicBezTo>
                <a:cubicBezTo>
                  <a:pt x="487" y="817"/>
                  <a:pt x="478" y="817"/>
                  <a:pt x="478" y="817"/>
                </a:cubicBezTo>
                <a:close/>
                <a:moveTo>
                  <a:pt x="186" y="453"/>
                </a:moveTo>
                <a:lnTo>
                  <a:pt x="186" y="453"/>
                </a:lnTo>
                <a:cubicBezTo>
                  <a:pt x="478" y="746"/>
                  <a:pt x="478" y="746"/>
                  <a:pt x="478" y="746"/>
                </a:cubicBezTo>
                <a:cubicBezTo>
                  <a:pt x="762" y="453"/>
                  <a:pt x="762" y="453"/>
                  <a:pt x="762" y="453"/>
                </a:cubicBezTo>
                <a:cubicBezTo>
                  <a:pt x="762" y="453"/>
                  <a:pt x="762" y="453"/>
                  <a:pt x="771" y="453"/>
                </a:cubicBezTo>
                <a:cubicBezTo>
                  <a:pt x="833" y="391"/>
                  <a:pt x="833" y="391"/>
                  <a:pt x="833" y="391"/>
                </a:cubicBezTo>
                <a:cubicBezTo>
                  <a:pt x="869" y="356"/>
                  <a:pt x="887" y="302"/>
                  <a:pt x="887" y="258"/>
                </a:cubicBezTo>
                <a:cubicBezTo>
                  <a:pt x="887" y="205"/>
                  <a:pt x="869" y="151"/>
                  <a:pt x="833" y="116"/>
                </a:cubicBezTo>
                <a:cubicBezTo>
                  <a:pt x="798" y="80"/>
                  <a:pt x="745" y="63"/>
                  <a:pt x="691" y="63"/>
                </a:cubicBezTo>
                <a:cubicBezTo>
                  <a:pt x="647" y="63"/>
                  <a:pt x="594" y="80"/>
                  <a:pt x="558" y="116"/>
                </a:cubicBezTo>
                <a:cubicBezTo>
                  <a:pt x="496" y="178"/>
                  <a:pt x="496" y="178"/>
                  <a:pt x="496" y="178"/>
                </a:cubicBezTo>
                <a:cubicBezTo>
                  <a:pt x="487" y="187"/>
                  <a:pt x="478" y="187"/>
                  <a:pt x="478" y="187"/>
                </a:cubicBezTo>
                <a:cubicBezTo>
                  <a:pt x="469" y="187"/>
                  <a:pt x="461" y="187"/>
                  <a:pt x="451" y="178"/>
                </a:cubicBezTo>
                <a:cubicBezTo>
                  <a:pt x="390" y="116"/>
                  <a:pt x="390" y="116"/>
                  <a:pt x="390" y="116"/>
                </a:cubicBezTo>
                <a:cubicBezTo>
                  <a:pt x="355" y="80"/>
                  <a:pt x="310" y="63"/>
                  <a:pt x="257" y="63"/>
                </a:cubicBezTo>
                <a:cubicBezTo>
                  <a:pt x="204" y="63"/>
                  <a:pt x="159" y="80"/>
                  <a:pt x="115" y="116"/>
                </a:cubicBezTo>
                <a:cubicBezTo>
                  <a:pt x="80" y="151"/>
                  <a:pt x="62" y="205"/>
                  <a:pt x="62" y="258"/>
                </a:cubicBezTo>
                <a:cubicBezTo>
                  <a:pt x="62" y="302"/>
                  <a:pt x="80" y="356"/>
                  <a:pt x="115" y="391"/>
                </a:cubicBezTo>
                <a:cubicBezTo>
                  <a:pt x="186" y="453"/>
                  <a:pt x="186" y="453"/>
                  <a:pt x="186" y="453"/>
                </a:cubicBezTo>
                <a:close/>
                <a:moveTo>
                  <a:pt x="851" y="409"/>
                </a:moveTo>
                <a:lnTo>
                  <a:pt x="851" y="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2" name="Google Shape;582;p111"/>
          <p:cNvSpPr/>
          <p:nvPr/>
        </p:nvSpPr>
        <p:spPr>
          <a:xfrm>
            <a:off x="2565719" y="2574423"/>
            <a:ext cx="326313" cy="515229"/>
          </a:xfrm>
          <a:custGeom>
            <a:avLst/>
            <a:gdLst/>
            <a:ahLst/>
            <a:cxnLst/>
            <a:rect l="l" t="t" r="r" b="b"/>
            <a:pathLst>
              <a:path w="587" h="925" extrusionOk="0">
                <a:moveTo>
                  <a:pt x="302" y="924"/>
                </a:moveTo>
                <a:lnTo>
                  <a:pt x="302" y="924"/>
                </a:lnTo>
                <a:cubicBezTo>
                  <a:pt x="284" y="924"/>
                  <a:pt x="275" y="915"/>
                  <a:pt x="275" y="906"/>
                </a:cubicBezTo>
                <a:cubicBezTo>
                  <a:pt x="275" y="906"/>
                  <a:pt x="204" y="800"/>
                  <a:pt x="142" y="666"/>
                </a:cubicBezTo>
                <a:cubicBezTo>
                  <a:pt x="44" y="489"/>
                  <a:pt x="0" y="365"/>
                  <a:pt x="0" y="294"/>
                </a:cubicBezTo>
                <a:cubicBezTo>
                  <a:pt x="0" y="125"/>
                  <a:pt x="133" y="0"/>
                  <a:pt x="293" y="0"/>
                </a:cubicBezTo>
                <a:cubicBezTo>
                  <a:pt x="453" y="0"/>
                  <a:pt x="586" y="125"/>
                  <a:pt x="586" y="294"/>
                </a:cubicBezTo>
                <a:cubicBezTo>
                  <a:pt x="586" y="365"/>
                  <a:pt x="541" y="489"/>
                  <a:pt x="453" y="666"/>
                </a:cubicBezTo>
                <a:cubicBezTo>
                  <a:pt x="391" y="800"/>
                  <a:pt x="328" y="906"/>
                  <a:pt x="328" y="906"/>
                </a:cubicBezTo>
                <a:cubicBezTo>
                  <a:pt x="319" y="915"/>
                  <a:pt x="311" y="924"/>
                  <a:pt x="302" y="924"/>
                </a:cubicBezTo>
                <a:close/>
                <a:moveTo>
                  <a:pt x="293" y="54"/>
                </a:moveTo>
                <a:lnTo>
                  <a:pt x="293" y="54"/>
                </a:lnTo>
                <a:cubicBezTo>
                  <a:pt x="169" y="54"/>
                  <a:pt x="62" y="160"/>
                  <a:pt x="62" y="294"/>
                </a:cubicBezTo>
                <a:cubicBezTo>
                  <a:pt x="62" y="338"/>
                  <a:pt x="80" y="436"/>
                  <a:pt x="195" y="640"/>
                </a:cubicBezTo>
                <a:cubicBezTo>
                  <a:pt x="231" y="720"/>
                  <a:pt x="275" y="791"/>
                  <a:pt x="302" y="835"/>
                </a:cubicBezTo>
                <a:cubicBezTo>
                  <a:pt x="319" y="791"/>
                  <a:pt x="364" y="720"/>
                  <a:pt x="399" y="640"/>
                </a:cubicBezTo>
                <a:cubicBezTo>
                  <a:pt x="506" y="436"/>
                  <a:pt x="524" y="338"/>
                  <a:pt x="524" y="294"/>
                </a:cubicBezTo>
                <a:cubicBezTo>
                  <a:pt x="524" y="160"/>
                  <a:pt x="426" y="54"/>
                  <a:pt x="293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3" name="Google Shape;583;p111"/>
          <p:cNvSpPr/>
          <p:nvPr/>
        </p:nvSpPr>
        <p:spPr>
          <a:xfrm>
            <a:off x="2654044" y="2655388"/>
            <a:ext cx="154570" cy="154568"/>
          </a:xfrm>
          <a:custGeom>
            <a:avLst/>
            <a:gdLst/>
            <a:ahLst/>
            <a:cxnLst/>
            <a:rect l="l" t="t" r="r" b="b"/>
            <a:pathLst>
              <a:path w="276" h="277" extrusionOk="0">
                <a:moveTo>
                  <a:pt x="133" y="276"/>
                </a:moveTo>
                <a:lnTo>
                  <a:pt x="133" y="276"/>
                </a:lnTo>
                <a:cubicBezTo>
                  <a:pt x="62" y="276"/>
                  <a:pt x="0" y="213"/>
                  <a:pt x="0" y="142"/>
                </a:cubicBezTo>
                <a:cubicBezTo>
                  <a:pt x="0" y="63"/>
                  <a:pt x="62" y="0"/>
                  <a:pt x="133" y="0"/>
                </a:cubicBezTo>
                <a:cubicBezTo>
                  <a:pt x="213" y="0"/>
                  <a:pt x="275" y="63"/>
                  <a:pt x="275" y="142"/>
                </a:cubicBezTo>
                <a:cubicBezTo>
                  <a:pt x="275" y="213"/>
                  <a:pt x="213" y="276"/>
                  <a:pt x="133" y="276"/>
                </a:cubicBezTo>
                <a:close/>
                <a:moveTo>
                  <a:pt x="133" y="63"/>
                </a:moveTo>
                <a:lnTo>
                  <a:pt x="133" y="63"/>
                </a:lnTo>
                <a:cubicBezTo>
                  <a:pt x="88" y="63"/>
                  <a:pt x="62" y="98"/>
                  <a:pt x="62" y="142"/>
                </a:cubicBezTo>
                <a:cubicBezTo>
                  <a:pt x="62" y="178"/>
                  <a:pt x="88" y="213"/>
                  <a:pt x="133" y="213"/>
                </a:cubicBezTo>
                <a:cubicBezTo>
                  <a:pt x="177" y="213"/>
                  <a:pt x="213" y="178"/>
                  <a:pt x="213" y="142"/>
                </a:cubicBezTo>
                <a:cubicBezTo>
                  <a:pt x="213" y="98"/>
                  <a:pt x="177" y="63"/>
                  <a:pt x="13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4" name="Google Shape;584;p111"/>
          <p:cNvSpPr txBox="1">
            <a:spLocks noGrp="1"/>
          </p:cNvSpPr>
          <p:nvPr>
            <p:ph type="body" idx="1"/>
          </p:nvPr>
        </p:nvSpPr>
        <p:spPr>
          <a:xfrm>
            <a:off x="1817871" y="3198841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111"/>
          <p:cNvSpPr txBox="1">
            <a:spLocks noGrp="1"/>
          </p:cNvSpPr>
          <p:nvPr>
            <p:ph type="body" idx="2"/>
          </p:nvPr>
        </p:nvSpPr>
        <p:spPr>
          <a:xfrm>
            <a:off x="4038262" y="3186134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111"/>
          <p:cNvSpPr txBox="1">
            <a:spLocks noGrp="1"/>
          </p:cNvSpPr>
          <p:nvPr>
            <p:ph type="body" idx="3"/>
          </p:nvPr>
        </p:nvSpPr>
        <p:spPr>
          <a:xfrm>
            <a:off x="6248378" y="3186133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111"/>
          <p:cNvSpPr txBox="1">
            <a:spLocks noGrp="1"/>
          </p:cNvSpPr>
          <p:nvPr>
            <p:ph type="body" idx="4"/>
          </p:nvPr>
        </p:nvSpPr>
        <p:spPr>
          <a:xfrm>
            <a:off x="8465000" y="3173210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4">
  <p:cSld name="Menu #4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2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0" name="Google Shape;590;p112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591" name="Google Shape;591;p112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2" name="Google Shape;592;p112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3" name="Google Shape;593;p112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4" name="Google Shape;594;p112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5" name="Google Shape;595;p112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6" name="Google Shape;596;p112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597" name="Google Shape;597;p112"/>
          <p:cNvCxnSpPr/>
          <p:nvPr/>
        </p:nvCxnSpPr>
        <p:spPr>
          <a:xfrm>
            <a:off x="-9168" y="3020687"/>
            <a:ext cx="12210336" cy="2748"/>
          </a:xfrm>
          <a:prstGeom prst="straightConnector1">
            <a:avLst/>
          </a:pr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112"/>
          <p:cNvSpPr/>
          <p:nvPr/>
        </p:nvSpPr>
        <p:spPr>
          <a:xfrm>
            <a:off x="796243" y="1995370"/>
            <a:ext cx="2300776" cy="2056131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4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4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55" y="3199"/>
                  <a:pt x="2946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5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9" name="Google Shape;599;p112"/>
          <p:cNvSpPr/>
          <p:nvPr/>
        </p:nvSpPr>
        <p:spPr>
          <a:xfrm>
            <a:off x="3525838" y="1995370"/>
            <a:ext cx="2300778" cy="2056131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5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5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47" y="3199"/>
                  <a:pt x="2947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7" y="260"/>
                  <a:pt x="2947" y="260"/>
                  <a:pt x="2947" y="260"/>
                </a:cubicBezTo>
                <a:cubicBezTo>
                  <a:pt x="2847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0" name="Google Shape;600;p112"/>
          <p:cNvSpPr/>
          <p:nvPr/>
        </p:nvSpPr>
        <p:spPr>
          <a:xfrm>
            <a:off x="6249936" y="1995370"/>
            <a:ext cx="2303526" cy="2056131"/>
          </a:xfrm>
          <a:custGeom>
            <a:avLst/>
            <a:gdLst/>
            <a:ahLst/>
            <a:cxnLst/>
            <a:rect l="l" t="t" r="r" b="b"/>
            <a:pathLst>
              <a:path w="3697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54" y="3031"/>
                </a:cubicBezTo>
                <a:cubicBezTo>
                  <a:pt x="3596" y="1913"/>
                  <a:pt x="3596" y="1913"/>
                  <a:pt x="3596" y="1913"/>
                </a:cubicBezTo>
                <a:cubicBezTo>
                  <a:pt x="3696" y="1745"/>
                  <a:pt x="3696" y="1546"/>
                  <a:pt x="3596" y="1385"/>
                </a:cubicBezTo>
                <a:cubicBezTo>
                  <a:pt x="2954" y="260"/>
                  <a:pt x="2954" y="260"/>
                  <a:pt x="2954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1" name="Google Shape;601;p112"/>
          <p:cNvSpPr/>
          <p:nvPr/>
        </p:nvSpPr>
        <p:spPr>
          <a:xfrm>
            <a:off x="8976783" y="1995370"/>
            <a:ext cx="2300776" cy="2056131"/>
          </a:xfrm>
          <a:custGeom>
            <a:avLst/>
            <a:gdLst/>
            <a:ahLst/>
            <a:cxnLst/>
            <a:rect l="l" t="t" r="r" b="b"/>
            <a:pathLst>
              <a:path w="3689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46" y="3031"/>
                </a:cubicBezTo>
                <a:cubicBezTo>
                  <a:pt x="3597" y="1913"/>
                  <a:pt x="3597" y="1913"/>
                  <a:pt x="3597" y="1913"/>
                </a:cubicBezTo>
                <a:cubicBezTo>
                  <a:pt x="3688" y="1745"/>
                  <a:pt x="3688" y="1546"/>
                  <a:pt x="3597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2" name="Google Shape;602;p112"/>
          <p:cNvSpPr/>
          <p:nvPr/>
        </p:nvSpPr>
        <p:spPr>
          <a:xfrm>
            <a:off x="1549424" y="3240594"/>
            <a:ext cx="788916" cy="503037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7" y="750"/>
                  <a:pt x="896" y="804"/>
                  <a:pt x="628" y="804"/>
                </a:cubicBezTo>
                <a:cubicBezTo>
                  <a:pt x="368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3" name="Google Shape;603;p112"/>
          <p:cNvSpPr/>
          <p:nvPr/>
        </p:nvSpPr>
        <p:spPr>
          <a:xfrm>
            <a:off x="1392740" y="2896988"/>
            <a:ext cx="1102285" cy="610242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46" y="536"/>
                  <a:pt x="46" y="536"/>
                  <a:pt x="46" y="536"/>
                </a:cubicBezTo>
                <a:cubicBezTo>
                  <a:pt x="0" y="513"/>
                  <a:pt x="0" y="460"/>
                  <a:pt x="46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4" name="Google Shape;604;p112"/>
          <p:cNvSpPr/>
          <p:nvPr/>
        </p:nvSpPr>
        <p:spPr>
          <a:xfrm>
            <a:off x="4279019" y="3240594"/>
            <a:ext cx="788917" cy="503037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8" y="750"/>
                  <a:pt x="896" y="804"/>
                  <a:pt x="628" y="804"/>
                </a:cubicBezTo>
                <a:cubicBezTo>
                  <a:pt x="360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5" name="Google Shape;605;p112"/>
          <p:cNvSpPr/>
          <p:nvPr/>
        </p:nvSpPr>
        <p:spPr>
          <a:xfrm>
            <a:off x="4122336" y="2896988"/>
            <a:ext cx="1102283" cy="610242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6" name="Google Shape;606;p112"/>
          <p:cNvSpPr/>
          <p:nvPr/>
        </p:nvSpPr>
        <p:spPr>
          <a:xfrm>
            <a:off x="7008615" y="3240594"/>
            <a:ext cx="786168" cy="503037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7" name="Google Shape;607;p112"/>
          <p:cNvSpPr/>
          <p:nvPr/>
        </p:nvSpPr>
        <p:spPr>
          <a:xfrm>
            <a:off x="6849183" y="2896988"/>
            <a:ext cx="1102283" cy="610242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8" name="Google Shape;608;p112"/>
          <p:cNvSpPr/>
          <p:nvPr/>
        </p:nvSpPr>
        <p:spPr>
          <a:xfrm>
            <a:off x="9735462" y="3240594"/>
            <a:ext cx="786168" cy="503037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9" name="Google Shape;609;p112"/>
          <p:cNvSpPr/>
          <p:nvPr/>
        </p:nvSpPr>
        <p:spPr>
          <a:xfrm>
            <a:off x="9578777" y="2896988"/>
            <a:ext cx="1102285" cy="610242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1" y="972"/>
                  <a:pt x="911" y="972"/>
                  <a:pt x="911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1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0" name="Google Shape;610;p112"/>
          <p:cNvSpPr txBox="1"/>
          <p:nvPr/>
        </p:nvSpPr>
        <p:spPr>
          <a:xfrm>
            <a:off x="1708519" y="2125129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/>
          </a:p>
        </p:txBody>
      </p:sp>
      <p:sp>
        <p:nvSpPr>
          <p:cNvPr id="611" name="Google Shape;611;p112"/>
          <p:cNvSpPr txBox="1"/>
          <p:nvPr/>
        </p:nvSpPr>
        <p:spPr>
          <a:xfrm>
            <a:off x="4447957" y="2120646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/>
          </a:p>
        </p:txBody>
      </p:sp>
      <p:sp>
        <p:nvSpPr>
          <p:cNvPr id="612" name="Google Shape;612;p112"/>
          <p:cNvSpPr txBox="1"/>
          <p:nvPr/>
        </p:nvSpPr>
        <p:spPr>
          <a:xfrm>
            <a:off x="7170408" y="2125617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/>
          </a:p>
        </p:txBody>
      </p:sp>
      <p:sp>
        <p:nvSpPr>
          <p:cNvPr id="613" name="Google Shape;613;p112"/>
          <p:cNvSpPr txBox="1"/>
          <p:nvPr/>
        </p:nvSpPr>
        <p:spPr>
          <a:xfrm>
            <a:off x="9895679" y="2125617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/>
          </a:p>
        </p:txBody>
      </p:sp>
      <p:sp>
        <p:nvSpPr>
          <p:cNvPr id="614" name="Google Shape;614;p112"/>
          <p:cNvSpPr txBox="1">
            <a:spLocks noGrp="1"/>
          </p:cNvSpPr>
          <p:nvPr>
            <p:ph type="body" idx="1"/>
          </p:nvPr>
        </p:nvSpPr>
        <p:spPr>
          <a:xfrm>
            <a:off x="838470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112"/>
          <p:cNvSpPr txBox="1">
            <a:spLocks noGrp="1"/>
          </p:cNvSpPr>
          <p:nvPr>
            <p:ph type="body" idx="2"/>
          </p:nvPr>
        </p:nvSpPr>
        <p:spPr>
          <a:xfrm>
            <a:off x="3589989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p112"/>
          <p:cNvSpPr txBox="1">
            <a:spLocks noGrp="1"/>
          </p:cNvSpPr>
          <p:nvPr>
            <p:ph type="body" idx="3"/>
          </p:nvPr>
        </p:nvSpPr>
        <p:spPr>
          <a:xfrm>
            <a:off x="6341508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112"/>
          <p:cNvSpPr txBox="1">
            <a:spLocks noGrp="1"/>
          </p:cNvSpPr>
          <p:nvPr>
            <p:ph type="body" idx="4"/>
          </p:nvPr>
        </p:nvSpPr>
        <p:spPr>
          <a:xfrm>
            <a:off x="9093028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5">
  <p:cSld name="Menu #5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13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0" name="Google Shape;620;p113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21" name="Google Shape;621;p113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2" name="Google Shape;622;p113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3" name="Google Shape;623;p113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4" name="Google Shape;624;p113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5" name="Google Shape;625;p113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6" name="Google Shape;626;p113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27" name="Google Shape;627;p113"/>
          <p:cNvSpPr/>
          <p:nvPr/>
        </p:nvSpPr>
        <p:spPr>
          <a:xfrm>
            <a:off x="5174" y="1581015"/>
            <a:ext cx="9771528" cy="2634896"/>
          </a:xfrm>
          <a:custGeom>
            <a:avLst/>
            <a:gdLst/>
            <a:ahLst/>
            <a:cxnLst/>
            <a:rect l="l" t="t" r="r" b="b"/>
            <a:pathLst>
              <a:path w="15765" h="4250" extrusionOk="0">
                <a:moveTo>
                  <a:pt x="15764" y="3269"/>
                </a:moveTo>
                <a:lnTo>
                  <a:pt x="15764" y="3269"/>
                </a:lnTo>
                <a:cubicBezTo>
                  <a:pt x="15169" y="3992"/>
                  <a:pt x="14084" y="4249"/>
                  <a:pt x="13225" y="3888"/>
                </a:cubicBezTo>
                <a:cubicBezTo>
                  <a:pt x="11939" y="3341"/>
                  <a:pt x="11377" y="1678"/>
                  <a:pt x="10059" y="1205"/>
                </a:cubicBezTo>
                <a:cubicBezTo>
                  <a:pt x="9425" y="980"/>
                  <a:pt x="8678" y="1085"/>
                  <a:pt x="8140" y="1486"/>
                </a:cubicBezTo>
                <a:cubicBezTo>
                  <a:pt x="7601" y="1887"/>
                  <a:pt x="7272" y="2562"/>
                  <a:pt x="7304" y="3237"/>
                </a:cubicBezTo>
                <a:cubicBezTo>
                  <a:pt x="7312" y="3389"/>
                  <a:pt x="7336" y="3542"/>
                  <a:pt x="7416" y="3663"/>
                </a:cubicBezTo>
                <a:cubicBezTo>
                  <a:pt x="7505" y="3783"/>
                  <a:pt x="7657" y="3872"/>
                  <a:pt x="7802" y="3831"/>
                </a:cubicBezTo>
                <a:cubicBezTo>
                  <a:pt x="7947" y="3799"/>
                  <a:pt x="8035" y="3655"/>
                  <a:pt x="8083" y="3510"/>
                </a:cubicBezTo>
                <a:cubicBezTo>
                  <a:pt x="8212" y="3084"/>
                  <a:pt x="8035" y="2594"/>
                  <a:pt x="7682" y="2329"/>
                </a:cubicBezTo>
                <a:cubicBezTo>
                  <a:pt x="7336" y="2056"/>
                  <a:pt x="6846" y="1984"/>
                  <a:pt x="6420" y="2104"/>
                </a:cubicBezTo>
                <a:cubicBezTo>
                  <a:pt x="5825" y="2265"/>
                  <a:pt x="5367" y="2739"/>
                  <a:pt x="4837" y="3044"/>
                </a:cubicBezTo>
                <a:cubicBezTo>
                  <a:pt x="4315" y="3341"/>
                  <a:pt x="3712" y="3478"/>
                  <a:pt x="3126" y="3446"/>
                </a:cubicBezTo>
                <a:cubicBezTo>
                  <a:pt x="2812" y="3422"/>
                  <a:pt x="2491" y="3357"/>
                  <a:pt x="2218" y="3205"/>
                </a:cubicBezTo>
                <a:cubicBezTo>
                  <a:pt x="1768" y="2948"/>
                  <a:pt x="1454" y="2490"/>
                  <a:pt x="1310" y="1992"/>
                </a:cubicBezTo>
                <a:cubicBezTo>
                  <a:pt x="1165" y="1494"/>
                  <a:pt x="1173" y="956"/>
                  <a:pt x="1261" y="450"/>
                </a:cubicBezTo>
                <a:cubicBezTo>
                  <a:pt x="1286" y="249"/>
                  <a:pt x="1406" y="0"/>
                  <a:pt x="1599" y="40"/>
                </a:cubicBezTo>
                <a:cubicBezTo>
                  <a:pt x="1695" y="56"/>
                  <a:pt x="1768" y="136"/>
                  <a:pt x="1808" y="225"/>
                </a:cubicBezTo>
                <a:cubicBezTo>
                  <a:pt x="1969" y="570"/>
                  <a:pt x="1840" y="1004"/>
                  <a:pt x="1567" y="1253"/>
                </a:cubicBezTo>
                <a:cubicBezTo>
                  <a:pt x="1286" y="1510"/>
                  <a:pt x="378" y="1575"/>
                  <a:pt x="0" y="1535"/>
                </a:cubicBezTo>
              </a:path>
            </a:pathLst>
          </a:cu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28" name="Google Shape;628;p113"/>
          <p:cNvSpPr/>
          <p:nvPr/>
        </p:nvSpPr>
        <p:spPr>
          <a:xfrm>
            <a:off x="800563" y="2879328"/>
            <a:ext cx="1120651" cy="1035920"/>
          </a:xfrm>
          <a:custGeom>
            <a:avLst/>
            <a:gdLst/>
            <a:ahLst/>
            <a:cxnLst/>
            <a:rect l="l" t="t" r="r" b="b"/>
            <a:pathLst>
              <a:path w="1808" h="1672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4"/>
                  <a:pt x="265" y="273"/>
                </a:cubicBezTo>
                <a:cubicBezTo>
                  <a:pt x="104" y="563"/>
                  <a:pt x="104" y="563"/>
                  <a:pt x="104" y="563"/>
                </a:cubicBezTo>
                <a:cubicBezTo>
                  <a:pt x="0" y="731"/>
                  <a:pt x="0" y="940"/>
                  <a:pt x="104" y="1109"/>
                </a:cubicBezTo>
                <a:cubicBezTo>
                  <a:pt x="265" y="1398"/>
                  <a:pt x="265" y="1398"/>
                  <a:pt x="265" y="1398"/>
                </a:cubicBezTo>
                <a:cubicBezTo>
                  <a:pt x="361" y="1567"/>
                  <a:pt x="546" y="1671"/>
                  <a:pt x="739" y="1671"/>
                </a:cubicBezTo>
                <a:cubicBezTo>
                  <a:pt x="1068" y="1671"/>
                  <a:pt x="1068" y="1671"/>
                  <a:pt x="1068" y="1671"/>
                </a:cubicBezTo>
                <a:cubicBezTo>
                  <a:pt x="1269" y="1671"/>
                  <a:pt x="1446" y="1567"/>
                  <a:pt x="1550" y="1398"/>
                </a:cubicBezTo>
                <a:cubicBezTo>
                  <a:pt x="1711" y="1109"/>
                  <a:pt x="1711" y="1109"/>
                  <a:pt x="1711" y="1109"/>
                </a:cubicBezTo>
                <a:cubicBezTo>
                  <a:pt x="1807" y="940"/>
                  <a:pt x="1807" y="731"/>
                  <a:pt x="1711" y="563"/>
                </a:cubicBezTo>
                <a:cubicBezTo>
                  <a:pt x="1550" y="273"/>
                  <a:pt x="1550" y="273"/>
                  <a:pt x="1550" y="273"/>
                </a:cubicBezTo>
                <a:cubicBezTo>
                  <a:pt x="1446" y="104"/>
                  <a:pt x="1269" y="0"/>
                  <a:pt x="1068" y="0"/>
                </a:cubicBezTo>
              </a:path>
            </a:pathLst>
          </a:custGeom>
          <a:solidFill>
            <a:srgbClr val="89F3D3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29" name="Google Shape;629;p113"/>
          <p:cNvSpPr/>
          <p:nvPr/>
        </p:nvSpPr>
        <p:spPr>
          <a:xfrm>
            <a:off x="3077396" y="2537668"/>
            <a:ext cx="1120651" cy="1035918"/>
          </a:xfrm>
          <a:custGeom>
            <a:avLst/>
            <a:gdLst/>
            <a:ahLst/>
            <a:cxnLst/>
            <a:rect l="l" t="t" r="r" b="b"/>
            <a:pathLst>
              <a:path w="1809" h="1671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3"/>
                  <a:pt x="265" y="272"/>
                </a:cubicBezTo>
                <a:cubicBezTo>
                  <a:pt x="104" y="561"/>
                  <a:pt x="104" y="561"/>
                  <a:pt x="104" y="561"/>
                </a:cubicBezTo>
                <a:cubicBezTo>
                  <a:pt x="0" y="730"/>
                  <a:pt x="0" y="939"/>
                  <a:pt x="104" y="1107"/>
                </a:cubicBezTo>
                <a:cubicBezTo>
                  <a:pt x="265" y="1397"/>
                  <a:pt x="265" y="1397"/>
                  <a:pt x="265" y="1397"/>
                </a:cubicBezTo>
                <a:cubicBezTo>
                  <a:pt x="361" y="1565"/>
                  <a:pt x="546" y="1670"/>
                  <a:pt x="739" y="1670"/>
                </a:cubicBezTo>
                <a:cubicBezTo>
                  <a:pt x="1068" y="1670"/>
                  <a:pt x="1068" y="1670"/>
                  <a:pt x="1068" y="1670"/>
                </a:cubicBezTo>
                <a:cubicBezTo>
                  <a:pt x="1269" y="1670"/>
                  <a:pt x="1446" y="1565"/>
                  <a:pt x="1551" y="1397"/>
                </a:cubicBezTo>
                <a:cubicBezTo>
                  <a:pt x="1711" y="1107"/>
                  <a:pt x="1711" y="1107"/>
                  <a:pt x="1711" y="1107"/>
                </a:cubicBezTo>
                <a:cubicBezTo>
                  <a:pt x="1808" y="939"/>
                  <a:pt x="1808" y="730"/>
                  <a:pt x="1711" y="561"/>
                </a:cubicBezTo>
                <a:cubicBezTo>
                  <a:pt x="1551" y="272"/>
                  <a:pt x="1551" y="272"/>
                  <a:pt x="1551" y="272"/>
                </a:cubicBezTo>
                <a:cubicBezTo>
                  <a:pt x="1446" y="103"/>
                  <a:pt x="1269" y="0"/>
                  <a:pt x="1068" y="0"/>
                </a:cubicBezTo>
              </a:path>
            </a:pathLst>
          </a:custGeom>
          <a:solidFill>
            <a:srgbClr val="69B8F8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0" name="Google Shape;630;p113"/>
          <p:cNvSpPr/>
          <p:nvPr/>
        </p:nvSpPr>
        <p:spPr>
          <a:xfrm>
            <a:off x="5821624" y="1868010"/>
            <a:ext cx="1115184" cy="1035920"/>
          </a:xfrm>
          <a:custGeom>
            <a:avLst/>
            <a:gdLst/>
            <a:ahLst/>
            <a:cxnLst/>
            <a:rect l="l" t="t" r="r" b="b"/>
            <a:pathLst>
              <a:path w="1800" h="1671" extrusionOk="0">
                <a:moveTo>
                  <a:pt x="1060" y="0"/>
                </a:moveTo>
                <a:lnTo>
                  <a:pt x="1060" y="0"/>
                </a:lnTo>
                <a:cubicBezTo>
                  <a:pt x="738" y="0"/>
                  <a:pt x="738" y="0"/>
                  <a:pt x="738" y="0"/>
                </a:cubicBezTo>
                <a:cubicBezTo>
                  <a:pt x="537" y="0"/>
                  <a:pt x="354" y="104"/>
                  <a:pt x="257" y="273"/>
                </a:cubicBezTo>
                <a:cubicBezTo>
                  <a:pt x="96" y="562"/>
                  <a:pt x="96" y="562"/>
                  <a:pt x="96" y="562"/>
                </a:cubicBezTo>
                <a:cubicBezTo>
                  <a:pt x="0" y="731"/>
                  <a:pt x="0" y="940"/>
                  <a:pt x="96" y="1109"/>
                </a:cubicBezTo>
                <a:cubicBezTo>
                  <a:pt x="257" y="1397"/>
                  <a:pt x="257" y="1397"/>
                  <a:pt x="257" y="1397"/>
                </a:cubicBezTo>
                <a:cubicBezTo>
                  <a:pt x="354" y="1566"/>
                  <a:pt x="537" y="1670"/>
                  <a:pt x="738" y="1670"/>
                </a:cubicBezTo>
                <a:cubicBezTo>
                  <a:pt x="1060" y="1670"/>
                  <a:pt x="1060" y="1670"/>
                  <a:pt x="1060" y="1670"/>
                </a:cubicBezTo>
                <a:cubicBezTo>
                  <a:pt x="1260" y="1670"/>
                  <a:pt x="1445" y="1566"/>
                  <a:pt x="1542" y="1397"/>
                </a:cubicBezTo>
                <a:cubicBezTo>
                  <a:pt x="1702" y="1109"/>
                  <a:pt x="1702" y="1109"/>
                  <a:pt x="1702" y="1109"/>
                </a:cubicBezTo>
                <a:cubicBezTo>
                  <a:pt x="1799" y="940"/>
                  <a:pt x="1799" y="731"/>
                  <a:pt x="1702" y="562"/>
                </a:cubicBezTo>
                <a:cubicBezTo>
                  <a:pt x="1542" y="273"/>
                  <a:pt x="1542" y="273"/>
                  <a:pt x="1542" y="273"/>
                </a:cubicBezTo>
                <a:cubicBezTo>
                  <a:pt x="1445" y="104"/>
                  <a:pt x="1260" y="0"/>
                  <a:pt x="1060" y="0"/>
                </a:cubicBezTo>
              </a:path>
            </a:pathLst>
          </a:custGeom>
          <a:solidFill>
            <a:srgbClr val="F5E252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1" name="Google Shape;631;p113"/>
          <p:cNvSpPr/>
          <p:nvPr/>
        </p:nvSpPr>
        <p:spPr>
          <a:xfrm>
            <a:off x="7986393" y="3570853"/>
            <a:ext cx="1120651" cy="1035918"/>
          </a:xfrm>
          <a:custGeom>
            <a:avLst/>
            <a:gdLst/>
            <a:ahLst/>
            <a:cxnLst/>
            <a:rect l="l" t="t" r="r" b="b"/>
            <a:pathLst>
              <a:path w="1809" h="1672" extrusionOk="0">
                <a:moveTo>
                  <a:pt x="1069" y="0"/>
                </a:moveTo>
                <a:lnTo>
                  <a:pt x="1069" y="0"/>
                </a:lnTo>
                <a:cubicBezTo>
                  <a:pt x="740" y="0"/>
                  <a:pt x="740" y="0"/>
                  <a:pt x="740" y="0"/>
                </a:cubicBezTo>
                <a:cubicBezTo>
                  <a:pt x="539" y="0"/>
                  <a:pt x="362" y="104"/>
                  <a:pt x="257" y="273"/>
                </a:cubicBezTo>
                <a:cubicBezTo>
                  <a:pt x="97" y="554"/>
                  <a:pt x="97" y="554"/>
                  <a:pt x="97" y="554"/>
                </a:cubicBezTo>
                <a:cubicBezTo>
                  <a:pt x="0" y="731"/>
                  <a:pt x="0" y="940"/>
                  <a:pt x="97" y="1109"/>
                </a:cubicBezTo>
                <a:cubicBezTo>
                  <a:pt x="257" y="1390"/>
                  <a:pt x="257" y="1390"/>
                  <a:pt x="257" y="1390"/>
                </a:cubicBezTo>
                <a:cubicBezTo>
                  <a:pt x="362" y="1567"/>
                  <a:pt x="539" y="1671"/>
                  <a:pt x="740" y="1671"/>
                </a:cubicBezTo>
                <a:cubicBezTo>
                  <a:pt x="1069" y="1671"/>
                  <a:pt x="1069" y="1671"/>
                  <a:pt x="1069" y="1671"/>
                </a:cubicBezTo>
                <a:cubicBezTo>
                  <a:pt x="1262" y="1671"/>
                  <a:pt x="1447" y="1567"/>
                  <a:pt x="1543" y="1390"/>
                </a:cubicBezTo>
                <a:cubicBezTo>
                  <a:pt x="1704" y="1109"/>
                  <a:pt x="1704" y="1109"/>
                  <a:pt x="1704" y="1109"/>
                </a:cubicBezTo>
                <a:cubicBezTo>
                  <a:pt x="1808" y="940"/>
                  <a:pt x="1808" y="731"/>
                  <a:pt x="1704" y="554"/>
                </a:cubicBezTo>
                <a:cubicBezTo>
                  <a:pt x="1543" y="273"/>
                  <a:pt x="1543" y="273"/>
                  <a:pt x="1543" y="273"/>
                </a:cubicBezTo>
                <a:cubicBezTo>
                  <a:pt x="1447" y="104"/>
                  <a:pt x="1262" y="0"/>
                  <a:pt x="1069" y="0"/>
                </a:cubicBezTo>
              </a:path>
            </a:pathLst>
          </a:custGeom>
          <a:solidFill>
            <a:srgbClr val="D259B1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2" name="Google Shape;632;p113"/>
          <p:cNvSpPr/>
          <p:nvPr/>
        </p:nvSpPr>
        <p:spPr>
          <a:xfrm>
            <a:off x="8675183" y="1201086"/>
            <a:ext cx="2954692" cy="1754775"/>
          </a:xfrm>
          <a:custGeom>
            <a:avLst/>
            <a:gdLst/>
            <a:ahLst/>
            <a:cxnLst/>
            <a:rect l="l" t="t" r="r" b="b"/>
            <a:pathLst>
              <a:path w="4766" h="2829" extrusionOk="0">
                <a:moveTo>
                  <a:pt x="1446" y="2828"/>
                </a:moveTo>
                <a:lnTo>
                  <a:pt x="1446" y="2828"/>
                </a:lnTo>
                <a:cubicBezTo>
                  <a:pt x="56" y="2321"/>
                  <a:pt x="56" y="2321"/>
                  <a:pt x="56" y="2321"/>
                </a:cubicBezTo>
                <a:cubicBezTo>
                  <a:pt x="8" y="2305"/>
                  <a:pt x="0" y="2233"/>
                  <a:pt x="48" y="2210"/>
                </a:cubicBezTo>
                <a:cubicBezTo>
                  <a:pt x="4765" y="0"/>
                  <a:pt x="4765" y="0"/>
                  <a:pt x="4765" y="0"/>
                </a:cubicBezTo>
                <a:lnTo>
                  <a:pt x="1446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3" name="Google Shape;633;p113"/>
          <p:cNvSpPr/>
          <p:nvPr/>
        </p:nvSpPr>
        <p:spPr>
          <a:xfrm>
            <a:off x="9571703" y="1201086"/>
            <a:ext cx="2058172" cy="2654030"/>
          </a:xfrm>
          <a:custGeom>
            <a:avLst/>
            <a:gdLst/>
            <a:ahLst/>
            <a:cxnLst/>
            <a:rect l="l" t="t" r="r" b="b"/>
            <a:pathLst>
              <a:path w="3320" h="4283" extrusionOk="0">
                <a:moveTo>
                  <a:pt x="0" y="2828"/>
                </a:moveTo>
                <a:lnTo>
                  <a:pt x="177" y="4282"/>
                </a:lnTo>
                <a:lnTo>
                  <a:pt x="450" y="2996"/>
                </a:lnTo>
                <a:lnTo>
                  <a:pt x="3319" y="0"/>
                </a:lnTo>
                <a:lnTo>
                  <a:pt x="0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4" name="Google Shape;634;p113"/>
          <p:cNvSpPr/>
          <p:nvPr/>
        </p:nvSpPr>
        <p:spPr>
          <a:xfrm>
            <a:off x="9681035" y="2253405"/>
            <a:ext cx="1574378" cy="1604443"/>
          </a:xfrm>
          <a:custGeom>
            <a:avLst/>
            <a:gdLst/>
            <a:ahLst/>
            <a:cxnLst/>
            <a:rect l="l" t="t" r="r" b="b"/>
            <a:pathLst>
              <a:path w="2540" h="2587" extrusionOk="0">
                <a:moveTo>
                  <a:pt x="0" y="2586"/>
                </a:moveTo>
                <a:lnTo>
                  <a:pt x="2539" y="0"/>
                </a:lnTo>
                <a:lnTo>
                  <a:pt x="273" y="1300"/>
                </a:lnTo>
                <a:lnTo>
                  <a:pt x="0" y="258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5" name="Google Shape;635;p113"/>
          <p:cNvSpPr/>
          <p:nvPr/>
        </p:nvSpPr>
        <p:spPr>
          <a:xfrm>
            <a:off x="9850499" y="1201086"/>
            <a:ext cx="1779376" cy="2342434"/>
          </a:xfrm>
          <a:custGeom>
            <a:avLst/>
            <a:gdLst/>
            <a:ahLst/>
            <a:cxnLst/>
            <a:rect l="l" t="t" r="r" b="b"/>
            <a:pathLst>
              <a:path w="2870" h="3777" extrusionOk="0">
                <a:moveTo>
                  <a:pt x="0" y="2996"/>
                </a:moveTo>
                <a:lnTo>
                  <a:pt x="0" y="2996"/>
                </a:lnTo>
                <a:cubicBezTo>
                  <a:pt x="2869" y="0"/>
                  <a:pt x="2869" y="0"/>
                  <a:pt x="2869" y="0"/>
                </a:cubicBezTo>
                <a:cubicBezTo>
                  <a:pt x="1816" y="3719"/>
                  <a:pt x="1816" y="3719"/>
                  <a:pt x="1816" y="3719"/>
                </a:cubicBezTo>
                <a:cubicBezTo>
                  <a:pt x="1808" y="3752"/>
                  <a:pt x="1768" y="3776"/>
                  <a:pt x="1736" y="3760"/>
                </a:cubicBezTo>
                <a:lnTo>
                  <a:pt x="0" y="299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6" name="Google Shape;636;p113"/>
          <p:cNvSpPr/>
          <p:nvPr/>
        </p:nvSpPr>
        <p:spPr>
          <a:xfrm>
            <a:off x="1079359" y="3114392"/>
            <a:ext cx="568525" cy="568525"/>
          </a:xfrm>
          <a:custGeom>
            <a:avLst/>
            <a:gdLst/>
            <a:ahLst/>
            <a:cxnLst/>
            <a:rect l="l" t="t" r="r" b="b"/>
            <a:pathLst>
              <a:path w="917" h="916" extrusionOk="0">
                <a:moveTo>
                  <a:pt x="779" y="136"/>
                </a:moveTo>
                <a:lnTo>
                  <a:pt x="779" y="136"/>
                </a:lnTo>
                <a:cubicBezTo>
                  <a:pt x="691" y="48"/>
                  <a:pt x="578" y="0"/>
                  <a:pt x="458" y="0"/>
                </a:cubicBezTo>
                <a:cubicBezTo>
                  <a:pt x="337" y="0"/>
                  <a:pt x="217" y="48"/>
                  <a:pt x="128" y="136"/>
                </a:cubicBezTo>
                <a:cubicBezTo>
                  <a:pt x="48" y="217"/>
                  <a:pt x="0" y="337"/>
                  <a:pt x="0" y="458"/>
                </a:cubicBezTo>
                <a:cubicBezTo>
                  <a:pt x="0" y="578"/>
                  <a:pt x="48" y="699"/>
                  <a:pt x="128" y="779"/>
                </a:cubicBezTo>
                <a:cubicBezTo>
                  <a:pt x="217" y="867"/>
                  <a:pt x="329" y="915"/>
                  <a:pt x="450" y="915"/>
                </a:cubicBezTo>
                <a:lnTo>
                  <a:pt x="458" y="915"/>
                </a:lnTo>
                <a:lnTo>
                  <a:pt x="458" y="915"/>
                </a:lnTo>
                <a:lnTo>
                  <a:pt x="458" y="915"/>
                </a:lnTo>
                <a:cubicBezTo>
                  <a:pt x="578" y="915"/>
                  <a:pt x="691" y="867"/>
                  <a:pt x="779" y="779"/>
                </a:cubicBezTo>
                <a:cubicBezTo>
                  <a:pt x="867" y="699"/>
                  <a:pt x="916" y="578"/>
                  <a:pt x="916" y="458"/>
                </a:cubicBezTo>
                <a:cubicBezTo>
                  <a:pt x="916" y="337"/>
                  <a:pt x="867" y="217"/>
                  <a:pt x="779" y="136"/>
                </a:cubicBezTo>
                <a:close/>
                <a:moveTo>
                  <a:pt x="192" y="747"/>
                </a:moveTo>
                <a:lnTo>
                  <a:pt x="192" y="747"/>
                </a:lnTo>
                <a:cubicBezTo>
                  <a:pt x="192" y="747"/>
                  <a:pt x="192" y="747"/>
                  <a:pt x="192" y="739"/>
                </a:cubicBezTo>
                <a:lnTo>
                  <a:pt x="192" y="739"/>
                </a:lnTo>
                <a:cubicBezTo>
                  <a:pt x="249" y="691"/>
                  <a:pt x="353" y="658"/>
                  <a:pt x="450" y="658"/>
                </a:cubicBezTo>
                <a:cubicBezTo>
                  <a:pt x="554" y="658"/>
                  <a:pt x="659" y="691"/>
                  <a:pt x="715" y="747"/>
                </a:cubicBezTo>
                <a:lnTo>
                  <a:pt x="723" y="747"/>
                </a:lnTo>
                <a:lnTo>
                  <a:pt x="715" y="747"/>
                </a:lnTo>
                <a:cubicBezTo>
                  <a:pt x="650" y="819"/>
                  <a:pt x="554" y="859"/>
                  <a:pt x="458" y="859"/>
                </a:cubicBezTo>
                <a:cubicBezTo>
                  <a:pt x="450" y="859"/>
                  <a:pt x="450" y="859"/>
                  <a:pt x="450" y="859"/>
                </a:cubicBezTo>
                <a:cubicBezTo>
                  <a:pt x="345" y="851"/>
                  <a:pt x="257" y="811"/>
                  <a:pt x="192" y="747"/>
                </a:cubicBezTo>
                <a:close/>
                <a:moveTo>
                  <a:pt x="763" y="707"/>
                </a:moveTo>
                <a:lnTo>
                  <a:pt x="763" y="707"/>
                </a:lnTo>
                <a:cubicBezTo>
                  <a:pt x="763" y="707"/>
                  <a:pt x="763" y="699"/>
                  <a:pt x="755" y="699"/>
                </a:cubicBezTo>
                <a:cubicBezTo>
                  <a:pt x="723" y="667"/>
                  <a:pt x="675" y="642"/>
                  <a:pt x="626" y="626"/>
                </a:cubicBezTo>
                <a:cubicBezTo>
                  <a:pt x="570" y="602"/>
                  <a:pt x="514" y="594"/>
                  <a:pt x="450" y="594"/>
                </a:cubicBezTo>
                <a:cubicBezTo>
                  <a:pt x="337" y="594"/>
                  <a:pt x="225" y="634"/>
                  <a:pt x="152" y="691"/>
                </a:cubicBezTo>
                <a:cubicBezTo>
                  <a:pt x="144" y="699"/>
                  <a:pt x="144" y="699"/>
                  <a:pt x="144" y="707"/>
                </a:cubicBezTo>
                <a:cubicBezTo>
                  <a:pt x="88" y="634"/>
                  <a:pt x="56" y="546"/>
                  <a:pt x="56" y="458"/>
                </a:cubicBezTo>
                <a:cubicBezTo>
                  <a:pt x="56" y="353"/>
                  <a:pt x="96" y="249"/>
                  <a:pt x="176" y="176"/>
                </a:cubicBezTo>
                <a:cubicBezTo>
                  <a:pt x="249" y="104"/>
                  <a:pt x="353" y="64"/>
                  <a:pt x="458" y="64"/>
                </a:cubicBezTo>
                <a:cubicBezTo>
                  <a:pt x="562" y="64"/>
                  <a:pt x="659" y="104"/>
                  <a:pt x="739" y="176"/>
                </a:cubicBezTo>
                <a:cubicBezTo>
                  <a:pt x="811" y="249"/>
                  <a:pt x="851" y="353"/>
                  <a:pt x="851" y="458"/>
                </a:cubicBezTo>
                <a:cubicBezTo>
                  <a:pt x="851" y="554"/>
                  <a:pt x="827" y="634"/>
                  <a:pt x="763" y="707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7" name="Google Shape;637;p113"/>
          <p:cNvSpPr/>
          <p:nvPr/>
        </p:nvSpPr>
        <p:spPr>
          <a:xfrm>
            <a:off x="1213290" y="3171792"/>
            <a:ext cx="295196" cy="295196"/>
          </a:xfrm>
          <a:custGeom>
            <a:avLst/>
            <a:gdLst/>
            <a:ahLst/>
            <a:cxnLst/>
            <a:rect l="l" t="t" r="r" b="b"/>
            <a:pathLst>
              <a:path w="475" h="475" extrusionOk="0">
                <a:moveTo>
                  <a:pt x="233" y="0"/>
                </a:moveTo>
                <a:lnTo>
                  <a:pt x="233" y="0"/>
                </a:lnTo>
                <a:cubicBezTo>
                  <a:pt x="104" y="0"/>
                  <a:pt x="0" y="104"/>
                  <a:pt x="0" y="241"/>
                </a:cubicBezTo>
                <a:cubicBezTo>
                  <a:pt x="0" y="370"/>
                  <a:pt x="104" y="474"/>
                  <a:pt x="233" y="474"/>
                </a:cubicBezTo>
                <a:cubicBezTo>
                  <a:pt x="369" y="474"/>
                  <a:pt x="474" y="370"/>
                  <a:pt x="474" y="241"/>
                </a:cubicBezTo>
                <a:cubicBezTo>
                  <a:pt x="474" y="104"/>
                  <a:pt x="369" y="0"/>
                  <a:pt x="233" y="0"/>
                </a:cubicBezTo>
                <a:close/>
                <a:moveTo>
                  <a:pt x="233" y="418"/>
                </a:moveTo>
                <a:lnTo>
                  <a:pt x="233" y="418"/>
                </a:lnTo>
                <a:cubicBezTo>
                  <a:pt x="136" y="418"/>
                  <a:pt x="56" y="337"/>
                  <a:pt x="56" y="241"/>
                </a:cubicBezTo>
                <a:cubicBezTo>
                  <a:pt x="56" y="137"/>
                  <a:pt x="136" y="64"/>
                  <a:pt x="233" y="64"/>
                </a:cubicBezTo>
                <a:cubicBezTo>
                  <a:pt x="329" y="64"/>
                  <a:pt x="409" y="137"/>
                  <a:pt x="409" y="241"/>
                </a:cubicBezTo>
                <a:cubicBezTo>
                  <a:pt x="409" y="337"/>
                  <a:pt x="329" y="418"/>
                  <a:pt x="233" y="418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8" name="Google Shape;638;p113"/>
          <p:cNvSpPr/>
          <p:nvPr/>
        </p:nvSpPr>
        <p:spPr>
          <a:xfrm>
            <a:off x="6089487" y="2097606"/>
            <a:ext cx="579459" cy="576726"/>
          </a:xfrm>
          <a:custGeom>
            <a:avLst/>
            <a:gdLst/>
            <a:ahLst/>
            <a:cxnLst/>
            <a:rect l="l" t="t" r="r" b="b"/>
            <a:pathLst>
              <a:path w="933" h="932" extrusionOk="0">
                <a:moveTo>
                  <a:pt x="466" y="931"/>
                </a:moveTo>
                <a:lnTo>
                  <a:pt x="466" y="931"/>
                </a:lnTo>
                <a:cubicBezTo>
                  <a:pt x="337" y="931"/>
                  <a:pt x="225" y="882"/>
                  <a:pt x="137" y="794"/>
                </a:cubicBezTo>
                <a:cubicBezTo>
                  <a:pt x="48" y="707"/>
                  <a:pt x="0" y="586"/>
                  <a:pt x="0" y="465"/>
                </a:cubicBezTo>
                <a:cubicBezTo>
                  <a:pt x="0" y="337"/>
                  <a:pt x="48" y="225"/>
                  <a:pt x="137" y="136"/>
                </a:cubicBezTo>
                <a:cubicBezTo>
                  <a:pt x="225" y="48"/>
                  <a:pt x="337" y="0"/>
                  <a:pt x="466" y="0"/>
                </a:cubicBezTo>
                <a:cubicBezTo>
                  <a:pt x="595" y="0"/>
                  <a:pt x="707" y="48"/>
                  <a:pt x="795" y="136"/>
                </a:cubicBezTo>
                <a:cubicBezTo>
                  <a:pt x="884" y="225"/>
                  <a:pt x="932" y="337"/>
                  <a:pt x="932" y="465"/>
                </a:cubicBezTo>
                <a:cubicBezTo>
                  <a:pt x="932" y="586"/>
                  <a:pt x="884" y="707"/>
                  <a:pt x="795" y="794"/>
                </a:cubicBezTo>
                <a:cubicBezTo>
                  <a:pt x="707" y="882"/>
                  <a:pt x="595" y="931"/>
                  <a:pt x="466" y="931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4" y="56"/>
                  <a:pt x="257" y="104"/>
                  <a:pt x="177" y="176"/>
                </a:cubicBezTo>
                <a:cubicBezTo>
                  <a:pt x="104" y="257"/>
                  <a:pt x="56" y="353"/>
                  <a:pt x="56" y="465"/>
                </a:cubicBezTo>
                <a:cubicBezTo>
                  <a:pt x="56" y="570"/>
                  <a:pt x="104" y="674"/>
                  <a:pt x="177" y="755"/>
                </a:cubicBezTo>
                <a:cubicBezTo>
                  <a:pt x="257" y="826"/>
                  <a:pt x="354" y="874"/>
                  <a:pt x="466" y="874"/>
                </a:cubicBezTo>
                <a:cubicBezTo>
                  <a:pt x="579" y="874"/>
                  <a:pt x="675" y="826"/>
                  <a:pt x="755" y="755"/>
                </a:cubicBezTo>
                <a:cubicBezTo>
                  <a:pt x="827" y="674"/>
                  <a:pt x="876" y="570"/>
                  <a:pt x="876" y="465"/>
                </a:cubicBezTo>
                <a:cubicBezTo>
                  <a:pt x="876" y="353"/>
                  <a:pt x="827" y="257"/>
                  <a:pt x="755" y="176"/>
                </a:cubicBezTo>
                <a:cubicBezTo>
                  <a:pt x="675" y="104"/>
                  <a:pt x="579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9" name="Google Shape;639;p113"/>
          <p:cNvSpPr/>
          <p:nvPr/>
        </p:nvSpPr>
        <p:spPr>
          <a:xfrm>
            <a:off x="6248018" y="2217871"/>
            <a:ext cx="295196" cy="185864"/>
          </a:xfrm>
          <a:custGeom>
            <a:avLst/>
            <a:gdLst/>
            <a:ahLst/>
            <a:cxnLst/>
            <a:rect l="l" t="t" r="r" b="b"/>
            <a:pathLst>
              <a:path w="475" h="299" extrusionOk="0">
                <a:moveTo>
                  <a:pt x="466" y="57"/>
                </a:moveTo>
                <a:lnTo>
                  <a:pt x="466" y="57"/>
                </a:lnTo>
                <a:cubicBezTo>
                  <a:pt x="233" y="290"/>
                  <a:pt x="233" y="290"/>
                  <a:pt x="233" y="290"/>
                </a:cubicBezTo>
                <a:cubicBezTo>
                  <a:pt x="225" y="298"/>
                  <a:pt x="217" y="298"/>
                  <a:pt x="201" y="298"/>
                </a:cubicBezTo>
                <a:cubicBezTo>
                  <a:pt x="32" y="298"/>
                  <a:pt x="32" y="298"/>
                  <a:pt x="32" y="298"/>
                </a:cubicBezTo>
                <a:cubicBezTo>
                  <a:pt x="16" y="298"/>
                  <a:pt x="0" y="290"/>
                  <a:pt x="0" y="273"/>
                </a:cubicBezTo>
                <a:cubicBezTo>
                  <a:pt x="0" y="257"/>
                  <a:pt x="16" y="241"/>
                  <a:pt x="32" y="241"/>
                </a:cubicBezTo>
                <a:cubicBezTo>
                  <a:pt x="193" y="241"/>
                  <a:pt x="193" y="241"/>
                  <a:pt x="193" y="241"/>
                </a:cubicBezTo>
                <a:cubicBezTo>
                  <a:pt x="426" y="8"/>
                  <a:pt x="426" y="8"/>
                  <a:pt x="426" y="8"/>
                </a:cubicBezTo>
                <a:cubicBezTo>
                  <a:pt x="434" y="0"/>
                  <a:pt x="450" y="0"/>
                  <a:pt x="466" y="8"/>
                </a:cubicBezTo>
                <a:cubicBezTo>
                  <a:pt x="474" y="25"/>
                  <a:pt x="474" y="40"/>
                  <a:pt x="466" y="57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0" name="Google Shape;640;p113"/>
          <p:cNvSpPr/>
          <p:nvPr/>
        </p:nvSpPr>
        <p:spPr>
          <a:xfrm>
            <a:off x="3350726" y="2764530"/>
            <a:ext cx="579459" cy="579459"/>
          </a:xfrm>
          <a:custGeom>
            <a:avLst/>
            <a:gdLst/>
            <a:ahLst/>
            <a:cxnLst/>
            <a:rect l="l" t="t" r="r" b="b"/>
            <a:pathLst>
              <a:path w="933" h="933" extrusionOk="0">
                <a:moveTo>
                  <a:pt x="466" y="932"/>
                </a:moveTo>
                <a:lnTo>
                  <a:pt x="466" y="932"/>
                </a:lnTo>
                <a:cubicBezTo>
                  <a:pt x="337" y="932"/>
                  <a:pt x="225" y="884"/>
                  <a:pt x="136" y="796"/>
                </a:cubicBezTo>
                <a:cubicBezTo>
                  <a:pt x="48" y="707"/>
                  <a:pt x="0" y="587"/>
                  <a:pt x="0" y="466"/>
                </a:cubicBezTo>
                <a:cubicBezTo>
                  <a:pt x="0" y="338"/>
                  <a:pt x="48" y="225"/>
                  <a:pt x="136" y="137"/>
                </a:cubicBezTo>
                <a:cubicBezTo>
                  <a:pt x="225" y="48"/>
                  <a:pt x="337" y="0"/>
                  <a:pt x="466" y="0"/>
                </a:cubicBezTo>
                <a:cubicBezTo>
                  <a:pt x="586" y="0"/>
                  <a:pt x="707" y="48"/>
                  <a:pt x="795" y="137"/>
                </a:cubicBezTo>
                <a:cubicBezTo>
                  <a:pt x="884" y="225"/>
                  <a:pt x="932" y="338"/>
                  <a:pt x="932" y="466"/>
                </a:cubicBezTo>
                <a:cubicBezTo>
                  <a:pt x="932" y="587"/>
                  <a:pt x="884" y="707"/>
                  <a:pt x="795" y="796"/>
                </a:cubicBezTo>
                <a:cubicBezTo>
                  <a:pt x="707" y="884"/>
                  <a:pt x="586" y="932"/>
                  <a:pt x="466" y="932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3" y="56"/>
                  <a:pt x="249" y="105"/>
                  <a:pt x="176" y="177"/>
                </a:cubicBezTo>
                <a:cubicBezTo>
                  <a:pt x="96" y="257"/>
                  <a:pt x="56" y="354"/>
                  <a:pt x="56" y="466"/>
                </a:cubicBezTo>
                <a:cubicBezTo>
                  <a:pt x="56" y="571"/>
                  <a:pt x="96" y="675"/>
                  <a:pt x="176" y="755"/>
                </a:cubicBezTo>
                <a:cubicBezTo>
                  <a:pt x="249" y="828"/>
                  <a:pt x="353" y="876"/>
                  <a:pt x="466" y="876"/>
                </a:cubicBezTo>
                <a:cubicBezTo>
                  <a:pt x="570" y="876"/>
                  <a:pt x="675" y="828"/>
                  <a:pt x="755" y="755"/>
                </a:cubicBezTo>
                <a:cubicBezTo>
                  <a:pt x="827" y="675"/>
                  <a:pt x="867" y="571"/>
                  <a:pt x="867" y="466"/>
                </a:cubicBezTo>
                <a:cubicBezTo>
                  <a:pt x="867" y="354"/>
                  <a:pt x="827" y="257"/>
                  <a:pt x="755" y="177"/>
                </a:cubicBezTo>
                <a:cubicBezTo>
                  <a:pt x="675" y="105"/>
                  <a:pt x="570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1" name="Google Shape;641;p113"/>
          <p:cNvSpPr/>
          <p:nvPr/>
        </p:nvSpPr>
        <p:spPr>
          <a:xfrm>
            <a:off x="3454591" y="2873862"/>
            <a:ext cx="360795" cy="303397"/>
          </a:xfrm>
          <a:custGeom>
            <a:avLst/>
            <a:gdLst/>
            <a:ahLst/>
            <a:cxnLst/>
            <a:rect l="l" t="t" r="r" b="b"/>
            <a:pathLst>
              <a:path w="580" h="491" extrusionOk="0">
                <a:moveTo>
                  <a:pt x="571" y="40"/>
                </a:moveTo>
                <a:lnTo>
                  <a:pt x="571" y="40"/>
                </a:lnTo>
                <a:cubicBezTo>
                  <a:pt x="225" y="474"/>
                  <a:pt x="225" y="474"/>
                  <a:pt x="225" y="474"/>
                </a:cubicBezTo>
                <a:cubicBezTo>
                  <a:pt x="217" y="474"/>
                  <a:pt x="217" y="482"/>
                  <a:pt x="217" y="482"/>
                </a:cubicBez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cubicBezTo>
                  <a:pt x="217" y="482"/>
                  <a:pt x="217" y="482"/>
                  <a:pt x="209" y="482"/>
                </a:cubicBezTo>
                <a:lnTo>
                  <a:pt x="209" y="482"/>
                </a:lnTo>
                <a:lnTo>
                  <a:pt x="209" y="482"/>
                </a:lnTo>
                <a:lnTo>
                  <a:pt x="209" y="482"/>
                </a:lnTo>
                <a:cubicBezTo>
                  <a:pt x="209" y="490"/>
                  <a:pt x="209" y="490"/>
                  <a:pt x="209" y="490"/>
                </a:cubicBezTo>
                <a:cubicBezTo>
                  <a:pt x="209" y="490"/>
                  <a:pt x="209" y="490"/>
                  <a:pt x="201" y="490"/>
                </a:cubicBez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cubicBezTo>
                  <a:pt x="193" y="490"/>
                  <a:pt x="193" y="490"/>
                  <a:pt x="193" y="490"/>
                </a:cubicBezTo>
                <a:cubicBezTo>
                  <a:pt x="193" y="482"/>
                  <a:pt x="193" y="482"/>
                  <a:pt x="193" y="482"/>
                </a:cubicBezTo>
                <a:lnTo>
                  <a:pt x="193" y="482"/>
                </a:lnTo>
                <a:lnTo>
                  <a:pt x="193" y="482"/>
                </a:lnTo>
                <a:cubicBezTo>
                  <a:pt x="193" y="482"/>
                  <a:pt x="193" y="482"/>
                  <a:pt x="185" y="482"/>
                </a:cubicBez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cubicBezTo>
                  <a:pt x="16" y="305"/>
                  <a:pt x="16" y="305"/>
                  <a:pt x="16" y="305"/>
                </a:cubicBezTo>
                <a:cubicBezTo>
                  <a:pt x="0" y="297"/>
                  <a:pt x="0" y="281"/>
                  <a:pt x="16" y="265"/>
                </a:cubicBezTo>
                <a:cubicBezTo>
                  <a:pt x="24" y="257"/>
                  <a:pt x="41" y="257"/>
                  <a:pt x="49" y="265"/>
                </a:cubicBezTo>
                <a:cubicBezTo>
                  <a:pt x="201" y="418"/>
                  <a:pt x="201" y="418"/>
                  <a:pt x="201" y="418"/>
                </a:cubicBezTo>
                <a:cubicBezTo>
                  <a:pt x="531" y="8"/>
                  <a:pt x="531" y="8"/>
                  <a:pt x="531" y="8"/>
                </a:cubicBezTo>
                <a:cubicBezTo>
                  <a:pt x="539" y="0"/>
                  <a:pt x="555" y="0"/>
                  <a:pt x="571" y="8"/>
                </a:cubicBezTo>
                <a:cubicBezTo>
                  <a:pt x="579" y="16"/>
                  <a:pt x="579" y="32"/>
                  <a:pt x="571" y="40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2" name="Google Shape;642;p113"/>
          <p:cNvSpPr/>
          <p:nvPr/>
        </p:nvSpPr>
        <p:spPr>
          <a:xfrm>
            <a:off x="8265189" y="3841448"/>
            <a:ext cx="563059" cy="139399"/>
          </a:xfrm>
          <a:custGeom>
            <a:avLst/>
            <a:gdLst/>
            <a:ahLst/>
            <a:cxnLst/>
            <a:rect l="l" t="t" r="r" b="b"/>
            <a:pathLst>
              <a:path w="909" h="226" extrusionOk="0">
                <a:moveTo>
                  <a:pt x="32" y="225"/>
                </a:moveTo>
                <a:lnTo>
                  <a:pt x="32" y="225"/>
                </a:lnTo>
                <a:cubicBezTo>
                  <a:pt x="24" y="225"/>
                  <a:pt x="16" y="217"/>
                  <a:pt x="8" y="217"/>
                </a:cubicBezTo>
                <a:cubicBezTo>
                  <a:pt x="0" y="201"/>
                  <a:pt x="0" y="184"/>
                  <a:pt x="8" y="169"/>
                </a:cubicBezTo>
                <a:cubicBezTo>
                  <a:pt x="121" y="64"/>
                  <a:pt x="281" y="0"/>
                  <a:pt x="458" y="0"/>
                </a:cubicBezTo>
                <a:cubicBezTo>
                  <a:pt x="627" y="0"/>
                  <a:pt x="788" y="64"/>
                  <a:pt x="892" y="169"/>
                </a:cubicBezTo>
                <a:cubicBezTo>
                  <a:pt x="908" y="176"/>
                  <a:pt x="908" y="201"/>
                  <a:pt x="900" y="209"/>
                </a:cubicBezTo>
                <a:cubicBezTo>
                  <a:pt x="884" y="225"/>
                  <a:pt x="868" y="225"/>
                  <a:pt x="852" y="209"/>
                </a:cubicBezTo>
                <a:cubicBezTo>
                  <a:pt x="755" y="120"/>
                  <a:pt x="611" y="64"/>
                  <a:pt x="458" y="64"/>
                </a:cubicBezTo>
                <a:cubicBezTo>
                  <a:pt x="298" y="64"/>
                  <a:pt x="153" y="120"/>
                  <a:pt x="48" y="217"/>
                </a:cubicBezTo>
                <a:cubicBezTo>
                  <a:pt x="48" y="217"/>
                  <a:pt x="40" y="225"/>
                  <a:pt x="32" y="22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3" name="Google Shape;643;p113"/>
          <p:cNvSpPr/>
          <p:nvPr/>
        </p:nvSpPr>
        <p:spPr>
          <a:xfrm>
            <a:off x="8481120" y="4199510"/>
            <a:ext cx="133931" cy="133931"/>
          </a:xfrm>
          <a:custGeom>
            <a:avLst/>
            <a:gdLst/>
            <a:ahLst/>
            <a:cxnLst/>
            <a:rect l="l" t="t" r="r" b="b"/>
            <a:pathLst>
              <a:path w="218" h="218" extrusionOk="0">
                <a:moveTo>
                  <a:pt x="112" y="64"/>
                </a:moveTo>
                <a:lnTo>
                  <a:pt x="112" y="64"/>
                </a:lnTo>
                <a:cubicBezTo>
                  <a:pt x="136" y="64"/>
                  <a:pt x="161" y="81"/>
                  <a:pt x="161" y="113"/>
                </a:cubicBezTo>
                <a:cubicBezTo>
                  <a:pt x="161" y="137"/>
                  <a:pt x="136" y="153"/>
                  <a:pt x="112" y="153"/>
                </a:cubicBezTo>
                <a:cubicBezTo>
                  <a:pt x="88" y="153"/>
                  <a:pt x="64" y="137"/>
                  <a:pt x="64" y="113"/>
                </a:cubicBezTo>
                <a:cubicBezTo>
                  <a:pt x="64" y="81"/>
                  <a:pt x="88" y="64"/>
                  <a:pt x="112" y="64"/>
                </a:cubicBezTo>
                <a:lnTo>
                  <a:pt x="112" y="0"/>
                </a:lnTo>
                <a:lnTo>
                  <a:pt x="112" y="0"/>
                </a:lnTo>
                <a:cubicBezTo>
                  <a:pt x="48" y="0"/>
                  <a:pt x="0" y="48"/>
                  <a:pt x="0" y="113"/>
                </a:cubicBezTo>
                <a:cubicBezTo>
                  <a:pt x="0" y="169"/>
                  <a:pt x="48" y="217"/>
                  <a:pt x="112" y="217"/>
                </a:cubicBezTo>
                <a:cubicBezTo>
                  <a:pt x="169" y="217"/>
                  <a:pt x="217" y="169"/>
                  <a:pt x="217" y="113"/>
                </a:cubicBezTo>
                <a:cubicBezTo>
                  <a:pt x="217" y="48"/>
                  <a:pt x="169" y="0"/>
                  <a:pt x="112" y="0"/>
                </a:cubicBezTo>
                <a:lnTo>
                  <a:pt x="112" y="64"/>
                </a:ln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4" name="Google Shape;644;p113"/>
          <p:cNvSpPr/>
          <p:nvPr/>
        </p:nvSpPr>
        <p:spPr>
          <a:xfrm>
            <a:off x="8319855" y="3950780"/>
            <a:ext cx="448261" cy="114799"/>
          </a:xfrm>
          <a:custGeom>
            <a:avLst/>
            <a:gdLst/>
            <a:ahLst/>
            <a:cxnLst/>
            <a:rect l="l" t="t" r="r" b="b"/>
            <a:pathLst>
              <a:path w="724" h="186" extrusionOk="0">
                <a:moveTo>
                  <a:pt x="32" y="185"/>
                </a:moveTo>
                <a:lnTo>
                  <a:pt x="32" y="185"/>
                </a:lnTo>
                <a:cubicBezTo>
                  <a:pt x="24" y="185"/>
                  <a:pt x="16" y="185"/>
                  <a:pt x="16" y="177"/>
                </a:cubicBezTo>
                <a:cubicBezTo>
                  <a:pt x="0" y="161"/>
                  <a:pt x="0" y="145"/>
                  <a:pt x="16" y="137"/>
                </a:cubicBezTo>
                <a:cubicBezTo>
                  <a:pt x="104" y="49"/>
                  <a:pt x="225" y="0"/>
                  <a:pt x="361" y="0"/>
                </a:cubicBezTo>
                <a:cubicBezTo>
                  <a:pt x="498" y="0"/>
                  <a:pt x="626" y="49"/>
                  <a:pt x="707" y="129"/>
                </a:cubicBezTo>
                <a:cubicBezTo>
                  <a:pt x="723" y="145"/>
                  <a:pt x="723" y="161"/>
                  <a:pt x="715" y="169"/>
                </a:cubicBezTo>
                <a:cubicBezTo>
                  <a:pt x="699" y="185"/>
                  <a:pt x="683" y="185"/>
                  <a:pt x="666" y="177"/>
                </a:cubicBezTo>
                <a:cubicBezTo>
                  <a:pt x="594" y="105"/>
                  <a:pt x="482" y="65"/>
                  <a:pt x="361" y="65"/>
                </a:cubicBezTo>
                <a:cubicBezTo>
                  <a:pt x="241" y="65"/>
                  <a:pt x="128" y="105"/>
                  <a:pt x="56" y="177"/>
                </a:cubicBezTo>
                <a:cubicBezTo>
                  <a:pt x="48" y="185"/>
                  <a:pt x="40" y="185"/>
                  <a:pt x="32" y="18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5" name="Google Shape;645;p113"/>
          <p:cNvSpPr/>
          <p:nvPr/>
        </p:nvSpPr>
        <p:spPr>
          <a:xfrm>
            <a:off x="8390920" y="4060112"/>
            <a:ext cx="314330" cy="90200"/>
          </a:xfrm>
          <a:custGeom>
            <a:avLst/>
            <a:gdLst/>
            <a:ahLst/>
            <a:cxnLst/>
            <a:rect l="l" t="t" r="r" b="b"/>
            <a:pathLst>
              <a:path w="507" h="146" extrusionOk="0">
                <a:moveTo>
                  <a:pt x="32" y="145"/>
                </a:moveTo>
                <a:lnTo>
                  <a:pt x="32" y="145"/>
                </a:lnTo>
                <a:cubicBezTo>
                  <a:pt x="24" y="145"/>
                  <a:pt x="16" y="145"/>
                  <a:pt x="8" y="137"/>
                </a:cubicBezTo>
                <a:cubicBezTo>
                  <a:pt x="0" y="121"/>
                  <a:pt x="0" y="105"/>
                  <a:pt x="8" y="97"/>
                </a:cubicBezTo>
                <a:cubicBezTo>
                  <a:pt x="72" y="32"/>
                  <a:pt x="161" y="0"/>
                  <a:pt x="249" y="0"/>
                </a:cubicBezTo>
                <a:cubicBezTo>
                  <a:pt x="346" y="0"/>
                  <a:pt x="434" y="32"/>
                  <a:pt x="490" y="89"/>
                </a:cubicBezTo>
                <a:cubicBezTo>
                  <a:pt x="498" y="105"/>
                  <a:pt x="506" y="121"/>
                  <a:pt x="490" y="137"/>
                </a:cubicBezTo>
                <a:cubicBezTo>
                  <a:pt x="482" y="145"/>
                  <a:pt x="458" y="145"/>
                  <a:pt x="450" y="137"/>
                </a:cubicBezTo>
                <a:cubicBezTo>
                  <a:pt x="402" y="89"/>
                  <a:pt x="330" y="64"/>
                  <a:pt x="249" y="64"/>
                </a:cubicBezTo>
                <a:cubicBezTo>
                  <a:pt x="177" y="64"/>
                  <a:pt x="105" y="89"/>
                  <a:pt x="56" y="137"/>
                </a:cubicBezTo>
                <a:cubicBezTo>
                  <a:pt x="48" y="145"/>
                  <a:pt x="40" y="145"/>
                  <a:pt x="32" y="14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6" name="Google Shape;646;p113"/>
          <p:cNvSpPr txBox="1">
            <a:spLocks noGrp="1"/>
          </p:cNvSpPr>
          <p:nvPr>
            <p:ph type="body" idx="1"/>
          </p:nvPr>
        </p:nvSpPr>
        <p:spPr>
          <a:xfrm>
            <a:off x="2953230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7" name="Google Shape;647;p113"/>
          <p:cNvSpPr txBox="1">
            <a:spLocks noGrp="1"/>
          </p:cNvSpPr>
          <p:nvPr>
            <p:ph type="body" idx="2"/>
          </p:nvPr>
        </p:nvSpPr>
        <p:spPr>
          <a:xfrm>
            <a:off x="536776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113"/>
          <p:cNvSpPr txBox="1">
            <a:spLocks noGrp="1"/>
          </p:cNvSpPr>
          <p:nvPr>
            <p:ph type="body" idx="3"/>
          </p:nvPr>
        </p:nvSpPr>
        <p:spPr>
          <a:xfrm>
            <a:off x="5369684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113"/>
          <p:cNvSpPr txBox="1">
            <a:spLocks noGrp="1"/>
          </p:cNvSpPr>
          <p:nvPr>
            <p:ph type="body" idx="4"/>
          </p:nvPr>
        </p:nvSpPr>
        <p:spPr>
          <a:xfrm>
            <a:off x="7786137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14"/>
          <p:cNvSpPr txBox="1">
            <a:spLocks noGrp="1"/>
          </p:cNvSpPr>
          <p:nvPr>
            <p:ph type="ctrTitle"/>
          </p:nvPr>
        </p:nvSpPr>
        <p:spPr>
          <a:xfrm>
            <a:off x="1524489" y="1122363"/>
            <a:ext cx="914302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14"/>
          <p:cNvSpPr txBox="1">
            <a:spLocks noGrp="1"/>
          </p:cNvSpPr>
          <p:nvPr>
            <p:ph type="subTitle" idx="1"/>
          </p:nvPr>
        </p:nvSpPr>
        <p:spPr>
          <a:xfrm>
            <a:off x="1524489" y="3602038"/>
            <a:ext cx="914302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1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15"/>
          <p:cNvSpPr txBox="1">
            <a:spLocks noGrp="1"/>
          </p:cNvSpPr>
          <p:nvPr>
            <p:ph type="body" idx="1"/>
          </p:nvPr>
        </p:nvSpPr>
        <p:spPr>
          <a:xfrm>
            <a:off x="560933" y="1066801"/>
            <a:ext cx="11163947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56" name="Google Shape;656;p115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57" name="Google Shape;657;p115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8" name="Google Shape;658;p115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9" name="Google Shape;659;p115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0" name="Google Shape;660;p115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1" name="Google Shape;661;p115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2" name="Google Shape;662;p115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6"/>
          <p:cNvSpPr txBox="1">
            <a:spLocks noGrp="1"/>
          </p:cNvSpPr>
          <p:nvPr>
            <p:ph type="title"/>
          </p:nvPr>
        </p:nvSpPr>
        <p:spPr>
          <a:xfrm>
            <a:off x="832605" y="1709739"/>
            <a:ext cx="105150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16"/>
          <p:cNvSpPr txBox="1">
            <a:spLocks noGrp="1"/>
          </p:cNvSpPr>
          <p:nvPr>
            <p:ph type="body" idx="1"/>
          </p:nvPr>
        </p:nvSpPr>
        <p:spPr>
          <a:xfrm>
            <a:off x="832605" y="4589464"/>
            <a:ext cx="105150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7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17"/>
          <p:cNvSpPr txBox="1">
            <a:spLocks noGrp="1"/>
          </p:cNvSpPr>
          <p:nvPr>
            <p:ph type="body" idx="1"/>
          </p:nvPr>
        </p:nvSpPr>
        <p:spPr>
          <a:xfrm>
            <a:off x="467119" y="1066801"/>
            <a:ext cx="5533113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117"/>
          <p:cNvSpPr txBox="1">
            <a:spLocks noGrp="1"/>
          </p:cNvSpPr>
          <p:nvPr>
            <p:ph type="body" idx="2"/>
          </p:nvPr>
        </p:nvSpPr>
        <p:spPr>
          <a:xfrm>
            <a:off x="6187861" y="1066801"/>
            <a:ext cx="5537020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70" name="Google Shape;670;p117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71" name="Google Shape;671;p117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2" name="Google Shape;672;p117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3" name="Google Shape;673;p117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4" name="Google Shape;674;p117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5" name="Google Shape;675;p117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6" name="Google Shape;676;p117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18"/>
          <p:cNvSpPr txBox="1">
            <a:spLocks noGrp="1"/>
          </p:cNvSpPr>
          <p:nvPr>
            <p:ph type="body" idx="1"/>
          </p:nvPr>
        </p:nvSpPr>
        <p:spPr>
          <a:xfrm>
            <a:off x="467120" y="1066800"/>
            <a:ext cx="5531157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9" name="Google Shape;679;p118"/>
          <p:cNvSpPr txBox="1">
            <a:spLocks noGrp="1"/>
          </p:cNvSpPr>
          <p:nvPr>
            <p:ph type="body" idx="2"/>
          </p:nvPr>
        </p:nvSpPr>
        <p:spPr>
          <a:xfrm>
            <a:off x="467119" y="1828802"/>
            <a:ext cx="553115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118"/>
          <p:cNvSpPr txBox="1">
            <a:spLocks noGrp="1"/>
          </p:cNvSpPr>
          <p:nvPr>
            <p:ph type="body" idx="3"/>
          </p:nvPr>
        </p:nvSpPr>
        <p:spPr>
          <a:xfrm>
            <a:off x="6172224" y="1066799"/>
            <a:ext cx="5552655" cy="76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1" name="Google Shape;681;p118"/>
          <p:cNvSpPr txBox="1">
            <a:spLocks noGrp="1"/>
          </p:cNvSpPr>
          <p:nvPr>
            <p:ph type="body" idx="4"/>
          </p:nvPr>
        </p:nvSpPr>
        <p:spPr>
          <a:xfrm>
            <a:off x="6172224" y="1828801"/>
            <a:ext cx="5552656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2" name="Google Shape;682;p118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3" name="Google Shape;683;p118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84" name="Google Shape;684;p118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5" name="Google Shape;685;p118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6" name="Google Shape;686;p118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7" name="Google Shape;687;p118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8" name="Google Shape;688;p118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9" name="Google Shape;689;p118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2">
  <p:cSld name="Menu #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2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72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92" name="Google Shape;92;p72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" name="Google Shape;93;p72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94;p72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" name="Google Shape;95;p72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" name="Google Shape;96;p72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" name="Google Shape;97;p72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98" name="Google Shape;98;p72"/>
          <p:cNvSpPr/>
          <p:nvPr/>
        </p:nvSpPr>
        <p:spPr>
          <a:xfrm>
            <a:off x="724405" y="5056534"/>
            <a:ext cx="4692702" cy="987418"/>
          </a:xfrm>
          <a:custGeom>
            <a:avLst/>
            <a:gdLst/>
            <a:ahLst/>
            <a:cxnLst/>
            <a:rect l="l" t="t" r="r" b="b"/>
            <a:pathLst>
              <a:path w="8384" h="1764" extrusionOk="0">
                <a:moveTo>
                  <a:pt x="8239" y="1763"/>
                </a:moveTo>
                <a:lnTo>
                  <a:pt x="8239" y="1763"/>
                </a:lnTo>
                <a:cubicBezTo>
                  <a:pt x="144" y="1763"/>
                  <a:pt x="144" y="1763"/>
                  <a:pt x="144" y="176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95"/>
                  <a:pt x="81" y="207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82"/>
                </a:cubicBezTo>
                <a:cubicBezTo>
                  <a:pt x="8383" y="1250"/>
                  <a:pt x="8311" y="1556"/>
                  <a:pt x="8239" y="1763"/>
                </a:cubicBezTo>
              </a:path>
            </a:pathLst>
          </a:custGeom>
          <a:solidFill>
            <a:srgbClr val="FA63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72"/>
          <p:cNvSpPr/>
          <p:nvPr/>
        </p:nvSpPr>
        <p:spPr>
          <a:xfrm>
            <a:off x="1045316" y="5100968"/>
            <a:ext cx="348064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0" name="Google Shape;100;p72"/>
          <p:cNvSpPr/>
          <p:nvPr/>
        </p:nvSpPr>
        <p:spPr>
          <a:xfrm>
            <a:off x="4725915" y="5100968"/>
            <a:ext cx="348066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" name="Google Shape;101;p72"/>
          <p:cNvSpPr/>
          <p:nvPr/>
        </p:nvSpPr>
        <p:spPr>
          <a:xfrm>
            <a:off x="724405" y="2232519"/>
            <a:ext cx="4692702" cy="982481"/>
          </a:xfrm>
          <a:custGeom>
            <a:avLst/>
            <a:gdLst/>
            <a:ahLst/>
            <a:cxnLst/>
            <a:rect l="l" t="t" r="r" b="b"/>
            <a:pathLst>
              <a:path w="8384" h="1754" extrusionOk="0">
                <a:moveTo>
                  <a:pt x="8239" y="1753"/>
                </a:moveTo>
                <a:lnTo>
                  <a:pt x="8239" y="1753"/>
                </a:lnTo>
                <a:cubicBezTo>
                  <a:pt x="144" y="1753"/>
                  <a:pt x="144" y="1753"/>
                  <a:pt x="144" y="175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86"/>
                  <a:pt x="81" y="198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73"/>
                </a:cubicBezTo>
                <a:cubicBezTo>
                  <a:pt x="8383" y="1251"/>
                  <a:pt x="8311" y="1556"/>
                  <a:pt x="8239" y="1753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" name="Google Shape;102;p72"/>
          <p:cNvSpPr/>
          <p:nvPr/>
        </p:nvSpPr>
        <p:spPr>
          <a:xfrm>
            <a:off x="1045316" y="2272016"/>
            <a:ext cx="348064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p72"/>
          <p:cNvSpPr/>
          <p:nvPr/>
        </p:nvSpPr>
        <p:spPr>
          <a:xfrm>
            <a:off x="4725915" y="2272016"/>
            <a:ext cx="348066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72"/>
          <p:cNvSpPr/>
          <p:nvPr/>
        </p:nvSpPr>
        <p:spPr>
          <a:xfrm>
            <a:off x="1218114" y="4160453"/>
            <a:ext cx="4003979" cy="841773"/>
          </a:xfrm>
          <a:custGeom>
            <a:avLst/>
            <a:gdLst/>
            <a:ahLst/>
            <a:cxnLst/>
            <a:rect l="l" t="t" r="r" b="b"/>
            <a:pathLst>
              <a:path w="7151" h="1503" extrusionOk="0">
                <a:moveTo>
                  <a:pt x="7033" y="1502"/>
                </a:moveTo>
                <a:lnTo>
                  <a:pt x="7033" y="1502"/>
                </a:lnTo>
                <a:cubicBezTo>
                  <a:pt x="116" y="1502"/>
                  <a:pt x="116" y="1502"/>
                  <a:pt x="116" y="1502"/>
                </a:cubicBezTo>
                <a:cubicBezTo>
                  <a:pt x="63" y="1322"/>
                  <a:pt x="0" y="1052"/>
                  <a:pt x="0" y="720"/>
                </a:cubicBezTo>
                <a:cubicBezTo>
                  <a:pt x="8" y="423"/>
                  <a:pt x="63" y="171"/>
                  <a:pt x="116" y="0"/>
                </a:cubicBezTo>
                <a:cubicBezTo>
                  <a:pt x="2419" y="0"/>
                  <a:pt x="4730" y="0"/>
                  <a:pt x="7033" y="0"/>
                </a:cubicBezTo>
                <a:cubicBezTo>
                  <a:pt x="7087" y="171"/>
                  <a:pt x="7150" y="432"/>
                  <a:pt x="7150" y="747"/>
                </a:cubicBezTo>
                <a:cubicBezTo>
                  <a:pt x="7150" y="1071"/>
                  <a:pt x="7087" y="1331"/>
                  <a:pt x="7033" y="1502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72"/>
          <p:cNvSpPr/>
          <p:nvPr/>
        </p:nvSpPr>
        <p:spPr>
          <a:xfrm>
            <a:off x="1489654" y="4195013"/>
            <a:ext cx="298693" cy="770186"/>
          </a:xfrm>
          <a:custGeom>
            <a:avLst/>
            <a:gdLst/>
            <a:ahLst/>
            <a:cxnLst/>
            <a:rect l="l" t="t" r="r" b="b"/>
            <a:pathLst>
              <a:path w="532" h="1377" extrusionOk="0">
                <a:moveTo>
                  <a:pt x="531" y="1376"/>
                </a:moveTo>
                <a:lnTo>
                  <a:pt x="0" y="1376"/>
                </a:lnTo>
                <a:lnTo>
                  <a:pt x="0" y="0"/>
                </a:lnTo>
                <a:lnTo>
                  <a:pt x="531" y="0"/>
                </a:lnTo>
                <a:lnTo>
                  <a:pt x="531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72"/>
          <p:cNvSpPr/>
          <p:nvPr/>
        </p:nvSpPr>
        <p:spPr>
          <a:xfrm>
            <a:off x="4632110" y="4195013"/>
            <a:ext cx="296226" cy="770186"/>
          </a:xfrm>
          <a:custGeom>
            <a:avLst/>
            <a:gdLst/>
            <a:ahLst/>
            <a:cxnLst/>
            <a:rect l="l" t="t" r="r" b="b"/>
            <a:pathLst>
              <a:path w="531" h="1377" extrusionOk="0">
                <a:moveTo>
                  <a:pt x="530" y="1376"/>
                </a:moveTo>
                <a:lnTo>
                  <a:pt x="0" y="1376"/>
                </a:lnTo>
                <a:lnTo>
                  <a:pt x="0" y="0"/>
                </a:lnTo>
                <a:lnTo>
                  <a:pt x="530" y="0"/>
                </a:lnTo>
                <a:lnTo>
                  <a:pt x="530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72"/>
          <p:cNvSpPr/>
          <p:nvPr/>
        </p:nvSpPr>
        <p:spPr>
          <a:xfrm>
            <a:off x="1529150" y="1531453"/>
            <a:ext cx="3083211" cy="651696"/>
          </a:xfrm>
          <a:custGeom>
            <a:avLst/>
            <a:gdLst/>
            <a:ahLst/>
            <a:cxnLst/>
            <a:rect l="l" t="t" r="r" b="b"/>
            <a:pathLst>
              <a:path w="5506" h="1162" extrusionOk="0">
                <a:moveTo>
                  <a:pt x="5415" y="1161"/>
                </a:moveTo>
                <a:lnTo>
                  <a:pt x="5415" y="1161"/>
                </a:lnTo>
                <a:cubicBezTo>
                  <a:pt x="90" y="1161"/>
                  <a:pt x="90" y="1161"/>
                  <a:pt x="90" y="1161"/>
                </a:cubicBezTo>
                <a:cubicBezTo>
                  <a:pt x="54" y="1017"/>
                  <a:pt x="0" y="810"/>
                  <a:pt x="9" y="558"/>
                </a:cubicBezTo>
                <a:cubicBezTo>
                  <a:pt x="9" y="324"/>
                  <a:pt x="54" y="135"/>
                  <a:pt x="90" y="0"/>
                </a:cubicBezTo>
                <a:cubicBezTo>
                  <a:pt x="1871" y="0"/>
                  <a:pt x="3643" y="0"/>
                  <a:pt x="5415" y="0"/>
                </a:cubicBezTo>
                <a:cubicBezTo>
                  <a:pt x="5460" y="135"/>
                  <a:pt x="5505" y="333"/>
                  <a:pt x="5505" y="576"/>
                </a:cubicBezTo>
                <a:cubicBezTo>
                  <a:pt x="5505" y="828"/>
                  <a:pt x="5460" y="1026"/>
                  <a:pt x="5415" y="1161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72"/>
          <p:cNvSpPr/>
          <p:nvPr/>
        </p:nvSpPr>
        <p:spPr>
          <a:xfrm>
            <a:off x="1741445" y="1561075"/>
            <a:ext cx="227106" cy="589983"/>
          </a:xfrm>
          <a:custGeom>
            <a:avLst/>
            <a:gdLst/>
            <a:ahLst/>
            <a:cxnLst/>
            <a:rect l="l" t="t" r="r" b="b"/>
            <a:pathLst>
              <a:path w="406" h="1053" extrusionOk="0">
                <a:moveTo>
                  <a:pt x="405" y="1052"/>
                </a:moveTo>
                <a:lnTo>
                  <a:pt x="0" y="1052"/>
                </a:lnTo>
                <a:lnTo>
                  <a:pt x="0" y="0"/>
                </a:lnTo>
                <a:lnTo>
                  <a:pt x="405" y="0"/>
                </a:lnTo>
                <a:lnTo>
                  <a:pt x="405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72"/>
          <p:cNvSpPr/>
          <p:nvPr/>
        </p:nvSpPr>
        <p:spPr>
          <a:xfrm>
            <a:off x="4158150" y="1561075"/>
            <a:ext cx="232043" cy="589983"/>
          </a:xfrm>
          <a:custGeom>
            <a:avLst/>
            <a:gdLst/>
            <a:ahLst/>
            <a:cxnLst/>
            <a:rect l="l" t="t" r="r" b="b"/>
            <a:pathLst>
              <a:path w="415" h="1053" extrusionOk="0">
                <a:moveTo>
                  <a:pt x="414" y="1052"/>
                </a:moveTo>
                <a:lnTo>
                  <a:pt x="0" y="1052"/>
                </a:lnTo>
                <a:lnTo>
                  <a:pt x="0" y="0"/>
                </a:lnTo>
                <a:lnTo>
                  <a:pt x="414" y="0"/>
                </a:lnTo>
                <a:lnTo>
                  <a:pt x="414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72"/>
          <p:cNvSpPr/>
          <p:nvPr/>
        </p:nvSpPr>
        <p:spPr>
          <a:xfrm>
            <a:off x="820677" y="3269308"/>
            <a:ext cx="4003979" cy="841775"/>
          </a:xfrm>
          <a:custGeom>
            <a:avLst/>
            <a:gdLst/>
            <a:ahLst/>
            <a:cxnLst/>
            <a:rect l="l" t="t" r="r" b="b"/>
            <a:pathLst>
              <a:path w="7152" h="1503" extrusionOk="0">
                <a:moveTo>
                  <a:pt x="7034" y="1502"/>
                </a:moveTo>
                <a:lnTo>
                  <a:pt x="7034" y="1502"/>
                </a:lnTo>
                <a:cubicBezTo>
                  <a:pt x="117" y="1502"/>
                  <a:pt x="117" y="1502"/>
                  <a:pt x="117" y="1502"/>
                </a:cubicBezTo>
                <a:cubicBezTo>
                  <a:pt x="63" y="1313"/>
                  <a:pt x="0" y="1044"/>
                  <a:pt x="0" y="720"/>
                </a:cubicBezTo>
                <a:cubicBezTo>
                  <a:pt x="9" y="414"/>
                  <a:pt x="63" y="171"/>
                  <a:pt x="117" y="0"/>
                </a:cubicBezTo>
                <a:cubicBezTo>
                  <a:pt x="2419" y="0"/>
                  <a:pt x="4722" y="0"/>
                  <a:pt x="7034" y="0"/>
                </a:cubicBezTo>
                <a:cubicBezTo>
                  <a:pt x="7088" y="171"/>
                  <a:pt x="7151" y="423"/>
                  <a:pt x="7151" y="747"/>
                </a:cubicBezTo>
                <a:cubicBezTo>
                  <a:pt x="7151" y="1070"/>
                  <a:pt x="7088" y="1331"/>
                  <a:pt x="7034" y="1502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72"/>
          <p:cNvSpPr/>
          <p:nvPr/>
        </p:nvSpPr>
        <p:spPr>
          <a:xfrm>
            <a:off x="1092217" y="3303868"/>
            <a:ext cx="296226" cy="765249"/>
          </a:xfrm>
          <a:custGeom>
            <a:avLst/>
            <a:gdLst/>
            <a:ahLst/>
            <a:cxnLst/>
            <a:rect l="l" t="t" r="r" b="b"/>
            <a:pathLst>
              <a:path w="531" h="1368" extrusionOk="0">
                <a:moveTo>
                  <a:pt x="530" y="1367"/>
                </a:moveTo>
                <a:lnTo>
                  <a:pt x="0" y="1367"/>
                </a:lnTo>
                <a:lnTo>
                  <a:pt x="0" y="0"/>
                </a:lnTo>
                <a:lnTo>
                  <a:pt x="530" y="0"/>
                </a:lnTo>
                <a:lnTo>
                  <a:pt x="530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72"/>
          <p:cNvSpPr/>
          <p:nvPr/>
        </p:nvSpPr>
        <p:spPr>
          <a:xfrm>
            <a:off x="4232206" y="3303868"/>
            <a:ext cx="298695" cy="765249"/>
          </a:xfrm>
          <a:custGeom>
            <a:avLst/>
            <a:gdLst/>
            <a:ahLst/>
            <a:cxnLst/>
            <a:rect l="l" t="t" r="r" b="b"/>
            <a:pathLst>
              <a:path w="532" h="1368" extrusionOk="0">
                <a:moveTo>
                  <a:pt x="531" y="1367"/>
                </a:moveTo>
                <a:lnTo>
                  <a:pt x="0" y="1367"/>
                </a:lnTo>
                <a:lnTo>
                  <a:pt x="0" y="0"/>
                </a:lnTo>
                <a:lnTo>
                  <a:pt x="531" y="0"/>
                </a:lnTo>
                <a:lnTo>
                  <a:pt x="531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13" name="Google Shape;113;p72"/>
          <p:cNvGrpSpPr/>
          <p:nvPr/>
        </p:nvGrpSpPr>
        <p:grpSpPr>
          <a:xfrm>
            <a:off x="1926585" y="1316690"/>
            <a:ext cx="3011625" cy="4922278"/>
            <a:chOff x="5178157" y="3281080"/>
            <a:chExt cx="6023249" cy="9844555"/>
          </a:xfrm>
        </p:grpSpPr>
        <p:cxnSp>
          <p:nvCxnSpPr>
            <p:cNvPr id="114" name="Google Shape;114;p72"/>
            <p:cNvCxnSpPr/>
            <p:nvPr/>
          </p:nvCxnSpPr>
          <p:spPr>
            <a:xfrm>
              <a:off x="5178157" y="3281080"/>
              <a:ext cx="3223921" cy="9844555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72"/>
            <p:cNvCxnSpPr/>
            <p:nvPr/>
          </p:nvCxnSpPr>
          <p:spPr>
            <a:xfrm>
              <a:off x="7967614" y="3281080"/>
              <a:ext cx="3233792" cy="9844555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72"/>
            <p:cNvCxnSpPr/>
            <p:nvPr/>
          </p:nvCxnSpPr>
          <p:spPr>
            <a:xfrm>
              <a:off x="5533628" y="4357365"/>
              <a:ext cx="2740086" cy="4936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72"/>
            <p:cNvCxnSpPr/>
            <p:nvPr/>
          </p:nvCxnSpPr>
          <p:spPr>
            <a:xfrm>
              <a:off x="6224820" y="6258143"/>
              <a:ext cx="2700589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72"/>
            <p:cNvCxnSpPr/>
            <p:nvPr/>
          </p:nvCxnSpPr>
          <p:spPr>
            <a:xfrm>
              <a:off x="6832084" y="8163859"/>
              <a:ext cx="2749957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72"/>
            <p:cNvCxnSpPr/>
            <p:nvPr/>
          </p:nvCxnSpPr>
          <p:spPr>
            <a:xfrm>
              <a:off x="7444283" y="10064640"/>
              <a:ext cx="2740083" cy="4936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72"/>
            <p:cNvCxnSpPr/>
            <p:nvPr/>
          </p:nvCxnSpPr>
          <p:spPr>
            <a:xfrm>
              <a:off x="8051543" y="11965418"/>
              <a:ext cx="2740086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1" name="Google Shape;121;p72"/>
          <p:cNvSpPr/>
          <p:nvPr/>
        </p:nvSpPr>
        <p:spPr>
          <a:xfrm>
            <a:off x="7162369" y="1768433"/>
            <a:ext cx="140707" cy="140708"/>
          </a:xfrm>
          <a:custGeom>
            <a:avLst/>
            <a:gdLst/>
            <a:ahLst/>
            <a:cxnLst/>
            <a:rect l="l" t="t" r="r" b="b"/>
            <a:pathLst>
              <a:path w="253" h="253" extrusionOk="0">
                <a:moveTo>
                  <a:pt x="126" y="252"/>
                </a:moveTo>
                <a:lnTo>
                  <a:pt x="126" y="252"/>
                </a:lnTo>
                <a:cubicBezTo>
                  <a:pt x="54" y="252"/>
                  <a:pt x="0" y="198"/>
                  <a:pt x="0" y="126"/>
                </a:cubicBezTo>
                <a:cubicBezTo>
                  <a:pt x="0" y="54"/>
                  <a:pt x="54" y="0"/>
                  <a:pt x="126" y="0"/>
                </a:cubicBezTo>
                <a:cubicBezTo>
                  <a:pt x="198" y="0"/>
                  <a:pt x="252" y="54"/>
                  <a:pt x="252" y="126"/>
                </a:cubicBezTo>
                <a:cubicBezTo>
                  <a:pt x="252" y="198"/>
                  <a:pt x="198" y="252"/>
                  <a:pt x="126" y="252"/>
                </a:cubicBezTo>
                <a:close/>
                <a:moveTo>
                  <a:pt x="126" y="54"/>
                </a:moveTo>
                <a:lnTo>
                  <a:pt x="126" y="54"/>
                </a:lnTo>
                <a:cubicBezTo>
                  <a:pt x="90" y="54"/>
                  <a:pt x="54" y="90"/>
                  <a:pt x="54" y="126"/>
                </a:cubicBezTo>
                <a:cubicBezTo>
                  <a:pt x="54" y="162"/>
                  <a:pt x="90" y="198"/>
                  <a:pt x="126" y="198"/>
                </a:cubicBezTo>
                <a:cubicBezTo>
                  <a:pt x="171" y="198"/>
                  <a:pt x="198" y="162"/>
                  <a:pt x="198" y="126"/>
                </a:cubicBezTo>
                <a:cubicBezTo>
                  <a:pt x="198" y="90"/>
                  <a:pt x="171" y="54"/>
                  <a:pt x="126" y="54"/>
                </a:cubicBez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2" name="Google Shape;122;p72"/>
          <p:cNvSpPr/>
          <p:nvPr/>
        </p:nvSpPr>
        <p:spPr>
          <a:xfrm>
            <a:off x="6996976" y="1598104"/>
            <a:ext cx="478898" cy="478898"/>
          </a:xfrm>
          <a:custGeom>
            <a:avLst/>
            <a:gdLst/>
            <a:ahLst/>
            <a:cxnLst/>
            <a:rect l="l" t="t" r="r" b="b"/>
            <a:pathLst>
              <a:path w="856" h="855" extrusionOk="0">
                <a:moveTo>
                  <a:pt x="495" y="854"/>
                </a:moveTo>
                <a:lnTo>
                  <a:pt x="495" y="854"/>
                </a:lnTo>
                <a:cubicBezTo>
                  <a:pt x="360" y="854"/>
                  <a:pt x="360" y="854"/>
                  <a:pt x="360" y="854"/>
                </a:cubicBezTo>
                <a:cubicBezTo>
                  <a:pt x="342" y="854"/>
                  <a:pt x="333" y="846"/>
                  <a:pt x="333" y="828"/>
                </a:cubicBezTo>
                <a:cubicBezTo>
                  <a:pt x="324" y="711"/>
                  <a:pt x="324" y="711"/>
                  <a:pt x="324" y="711"/>
                </a:cubicBezTo>
                <a:cubicBezTo>
                  <a:pt x="315" y="711"/>
                  <a:pt x="306" y="702"/>
                  <a:pt x="297" y="702"/>
                </a:cubicBezTo>
                <a:cubicBezTo>
                  <a:pt x="207" y="783"/>
                  <a:pt x="207" y="783"/>
                  <a:pt x="207" y="783"/>
                </a:cubicBezTo>
                <a:cubicBezTo>
                  <a:pt x="198" y="792"/>
                  <a:pt x="180" y="792"/>
                  <a:pt x="171" y="783"/>
                </a:cubicBezTo>
                <a:cubicBezTo>
                  <a:pt x="72" y="684"/>
                  <a:pt x="72" y="684"/>
                  <a:pt x="72" y="684"/>
                </a:cubicBezTo>
                <a:cubicBezTo>
                  <a:pt x="63" y="675"/>
                  <a:pt x="63" y="657"/>
                  <a:pt x="72" y="648"/>
                </a:cubicBezTo>
                <a:cubicBezTo>
                  <a:pt x="153" y="567"/>
                  <a:pt x="153" y="567"/>
                  <a:pt x="153" y="567"/>
                </a:cubicBezTo>
                <a:cubicBezTo>
                  <a:pt x="153" y="549"/>
                  <a:pt x="144" y="540"/>
                  <a:pt x="144" y="531"/>
                </a:cubicBezTo>
                <a:cubicBezTo>
                  <a:pt x="27" y="531"/>
                  <a:pt x="27" y="531"/>
                  <a:pt x="27" y="531"/>
                </a:cubicBezTo>
                <a:cubicBezTo>
                  <a:pt x="9" y="531"/>
                  <a:pt x="0" y="513"/>
                  <a:pt x="0" y="504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51"/>
                  <a:pt x="9" y="333"/>
                  <a:pt x="27" y="333"/>
                </a:cubicBezTo>
                <a:cubicBezTo>
                  <a:pt x="135" y="333"/>
                  <a:pt x="135" y="333"/>
                  <a:pt x="135" y="333"/>
                </a:cubicBezTo>
                <a:cubicBezTo>
                  <a:pt x="135" y="324"/>
                  <a:pt x="144" y="306"/>
                  <a:pt x="153" y="297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3" y="207"/>
                  <a:pt x="63" y="189"/>
                  <a:pt x="72" y="180"/>
                </a:cubicBezTo>
                <a:cubicBezTo>
                  <a:pt x="171" y="81"/>
                  <a:pt x="171" y="81"/>
                  <a:pt x="171" y="81"/>
                </a:cubicBezTo>
                <a:cubicBezTo>
                  <a:pt x="180" y="72"/>
                  <a:pt x="198" y="72"/>
                  <a:pt x="207" y="81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97" y="144"/>
                  <a:pt x="315" y="144"/>
                  <a:pt x="324" y="135"/>
                </a:cubicBezTo>
                <a:cubicBezTo>
                  <a:pt x="324" y="36"/>
                  <a:pt x="324" y="36"/>
                  <a:pt x="324" y="36"/>
                </a:cubicBezTo>
                <a:cubicBezTo>
                  <a:pt x="324" y="18"/>
                  <a:pt x="342" y="0"/>
                  <a:pt x="351" y="0"/>
                </a:cubicBezTo>
                <a:cubicBezTo>
                  <a:pt x="495" y="0"/>
                  <a:pt x="495" y="0"/>
                  <a:pt x="495" y="0"/>
                </a:cubicBezTo>
                <a:cubicBezTo>
                  <a:pt x="504" y="0"/>
                  <a:pt x="522" y="18"/>
                  <a:pt x="522" y="36"/>
                </a:cubicBezTo>
                <a:cubicBezTo>
                  <a:pt x="522" y="135"/>
                  <a:pt x="522" y="135"/>
                  <a:pt x="522" y="135"/>
                </a:cubicBezTo>
                <a:cubicBezTo>
                  <a:pt x="540" y="144"/>
                  <a:pt x="549" y="144"/>
                  <a:pt x="567" y="153"/>
                </a:cubicBezTo>
                <a:cubicBezTo>
                  <a:pt x="639" y="81"/>
                  <a:pt x="639" y="81"/>
                  <a:pt x="639" y="81"/>
                </a:cubicBezTo>
                <a:cubicBezTo>
                  <a:pt x="648" y="72"/>
                  <a:pt x="666" y="72"/>
                  <a:pt x="675" y="81"/>
                </a:cubicBezTo>
                <a:cubicBezTo>
                  <a:pt x="774" y="180"/>
                  <a:pt x="774" y="180"/>
                  <a:pt x="774" y="180"/>
                </a:cubicBezTo>
                <a:cubicBezTo>
                  <a:pt x="783" y="189"/>
                  <a:pt x="783" y="207"/>
                  <a:pt x="774" y="216"/>
                </a:cubicBezTo>
                <a:cubicBezTo>
                  <a:pt x="702" y="297"/>
                  <a:pt x="702" y="297"/>
                  <a:pt x="702" y="297"/>
                </a:cubicBezTo>
                <a:cubicBezTo>
                  <a:pt x="702" y="306"/>
                  <a:pt x="711" y="324"/>
                  <a:pt x="711" y="333"/>
                </a:cubicBezTo>
                <a:cubicBezTo>
                  <a:pt x="828" y="333"/>
                  <a:pt x="828" y="333"/>
                  <a:pt x="828" y="333"/>
                </a:cubicBezTo>
                <a:cubicBezTo>
                  <a:pt x="837" y="333"/>
                  <a:pt x="855" y="351"/>
                  <a:pt x="855" y="360"/>
                </a:cubicBezTo>
                <a:cubicBezTo>
                  <a:pt x="855" y="504"/>
                  <a:pt x="855" y="504"/>
                  <a:pt x="855" y="504"/>
                </a:cubicBezTo>
                <a:cubicBezTo>
                  <a:pt x="855" y="513"/>
                  <a:pt x="837" y="531"/>
                  <a:pt x="828" y="531"/>
                </a:cubicBezTo>
                <a:cubicBezTo>
                  <a:pt x="711" y="531"/>
                  <a:pt x="711" y="531"/>
                  <a:pt x="711" y="531"/>
                </a:cubicBezTo>
                <a:cubicBezTo>
                  <a:pt x="702" y="540"/>
                  <a:pt x="702" y="549"/>
                  <a:pt x="693" y="567"/>
                </a:cubicBezTo>
                <a:cubicBezTo>
                  <a:pt x="774" y="648"/>
                  <a:pt x="774" y="648"/>
                  <a:pt x="774" y="648"/>
                </a:cubicBezTo>
                <a:cubicBezTo>
                  <a:pt x="783" y="657"/>
                  <a:pt x="783" y="675"/>
                  <a:pt x="774" y="684"/>
                </a:cubicBezTo>
                <a:cubicBezTo>
                  <a:pt x="675" y="783"/>
                  <a:pt x="675" y="783"/>
                  <a:pt x="675" y="783"/>
                </a:cubicBezTo>
                <a:cubicBezTo>
                  <a:pt x="666" y="792"/>
                  <a:pt x="648" y="792"/>
                  <a:pt x="639" y="783"/>
                </a:cubicBezTo>
                <a:cubicBezTo>
                  <a:pt x="558" y="702"/>
                  <a:pt x="558" y="702"/>
                  <a:pt x="558" y="702"/>
                </a:cubicBezTo>
                <a:cubicBezTo>
                  <a:pt x="540" y="702"/>
                  <a:pt x="531" y="711"/>
                  <a:pt x="522" y="711"/>
                </a:cubicBezTo>
                <a:cubicBezTo>
                  <a:pt x="522" y="828"/>
                  <a:pt x="522" y="828"/>
                  <a:pt x="522" y="828"/>
                </a:cubicBezTo>
                <a:cubicBezTo>
                  <a:pt x="522" y="846"/>
                  <a:pt x="513" y="854"/>
                  <a:pt x="495" y="854"/>
                </a:cubicBezTo>
                <a:close/>
                <a:moveTo>
                  <a:pt x="387" y="801"/>
                </a:moveTo>
                <a:lnTo>
                  <a:pt x="387" y="801"/>
                </a:lnTo>
                <a:cubicBezTo>
                  <a:pt x="468" y="801"/>
                  <a:pt x="468" y="801"/>
                  <a:pt x="468" y="801"/>
                </a:cubicBezTo>
                <a:cubicBezTo>
                  <a:pt x="468" y="693"/>
                  <a:pt x="468" y="693"/>
                  <a:pt x="468" y="693"/>
                </a:cubicBezTo>
                <a:cubicBezTo>
                  <a:pt x="468" y="675"/>
                  <a:pt x="477" y="666"/>
                  <a:pt x="486" y="666"/>
                </a:cubicBezTo>
                <a:cubicBezTo>
                  <a:pt x="504" y="657"/>
                  <a:pt x="531" y="648"/>
                  <a:pt x="549" y="639"/>
                </a:cubicBezTo>
                <a:cubicBezTo>
                  <a:pt x="558" y="630"/>
                  <a:pt x="567" y="639"/>
                  <a:pt x="576" y="648"/>
                </a:cubicBezTo>
                <a:cubicBezTo>
                  <a:pt x="657" y="720"/>
                  <a:pt x="657" y="720"/>
                  <a:pt x="657" y="720"/>
                </a:cubicBezTo>
                <a:cubicBezTo>
                  <a:pt x="720" y="666"/>
                  <a:pt x="720" y="666"/>
                  <a:pt x="720" y="666"/>
                </a:cubicBezTo>
                <a:cubicBezTo>
                  <a:pt x="639" y="585"/>
                  <a:pt x="639" y="585"/>
                  <a:pt x="639" y="585"/>
                </a:cubicBezTo>
                <a:cubicBezTo>
                  <a:pt x="630" y="576"/>
                  <a:pt x="630" y="567"/>
                  <a:pt x="639" y="558"/>
                </a:cubicBezTo>
                <a:cubicBezTo>
                  <a:pt x="648" y="531"/>
                  <a:pt x="657" y="513"/>
                  <a:pt x="666" y="495"/>
                </a:cubicBezTo>
                <a:cubicBezTo>
                  <a:pt x="666" y="477"/>
                  <a:pt x="675" y="477"/>
                  <a:pt x="693" y="477"/>
                </a:cubicBezTo>
                <a:cubicBezTo>
                  <a:pt x="801" y="468"/>
                  <a:pt x="801" y="468"/>
                  <a:pt x="801" y="468"/>
                </a:cubicBezTo>
                <a:cubicBezTo>
                  <a:pt x="801" y="387"/>
                  <a:pt x="801" y="387"/>
                  <a:pt x="801" y="387"/>
                </a:cubicBezTo>
                <a:cubicBezTo>
                  <a:pt x="693" y="387"/>
                  <a:pt x="693" y="387"/>
                  <a:pt x="693" y="387"/>
                </a:cubicBezTo>
                <a:cubicBezTo>
                  <a:pt x="684" y="387"/>
                  <a:pt x="666" y="378"/>
                  <a:pt x="666" y="369"/>
                </a:cubicBezTo>
                <a:cubicBezTo>
                  <a:pt x="657" y="342"/>
                  <a:pt x="657" y="324"/>
                  <a:pt x="639" y="306"/>
                </a:cubicBezTo>
                <a:cubicBezTo>
                  <a:pt x="639" y="288"/>
                  <a:pt x="639" y="279"/>
                  <a:pt x="648" y="270"/>
                </a:cubicBezTo>
                <a:cubicBezTo>
                  <a:pt x="720" y="198"/>
                  <a:pt x="720" y="198"/>
                  <a:pt x="720" y="198"/>
                </a:cubicBezTo>
                <a:cubicBezTo>
                  <a:pt x="657" y="135"/>
                  <a:pt x="657" y="135"/>
                  <a:pt x="657" y="135"/>
                </a:cubicBezTo>
                <a:cubicBezTo>
                  <a:pt x="585" y="207"/>
                  <a:pt x="585" y="207"/>
                  <a:pt x="585" y="207"/>
                </a:cubicBezTo>
                <a:cubicBezTo>
                  <a:pt x="576" y="216"/>
                  <a:pt x="567" y="216"/>
                  <a:pt x="558" y="216"/>
                </a:cubicBezTo>
                <a:cubicBezTo>
                  <a:pt x="531" y="198"/>
                  <a:pt x="513" y="189"/>
                  <a:pt x="486" y="180"/>
                </a:cubicBezTo>
                <a:cubicBezTo>
                  <a:pt x="477" y="180"/>
                  <a:pt x="468" y="171"/>
                  <a:pt x="468" y="153"/>
                </a:cubicBezTo>
                <a:cubicBezTo>
                  <a:pt x="468" y="63"/>
                  <a:pt x="468" y="63"/>
                  <a:pt x="468" y="63"/>
                </a:cubicBezTo>
                <a:cubicBezTo>
                  <a:pt x="387" y="63"/>
                  <a:pt x="387" y="63"/>
                  <a:pt x="387" y="63"/>
                </a:cubicBezTo>
                <a:cubicBezTo>
                  <a:pt x="387" y="153"/>
                  <a:pt x="387" y="153"/>
                  <a:pt x="387" y="153"/>
                </a:cubicBezTo>
                <a:cubicBezTo>
                  <a:pt x="387" y="171"/>
                  <a:pt x="378" y="180"/>
                  <a:pt x="360" y="180"/>
                </a:cubicBezTo>
                <a:cubicBezTo>
                  <a:pt x="342" y="189"/>
                  <a:pt x="315" y="198"/>
                  <a:pt x="297" y="216"/>
                </a:cubicBezTo>
                <a:cubicBezTo>
                  <a:pt x="279" y="216"/>
                  <a:pt x="270" y="216"/>
                  <a:pt x="261" y="207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16" y="279"/>
                  <a:pt x="216" y="288"/>
                  <a:pt x="207" y="306"/>
                </a:cubicBezTo>
                <a:cubicBezTo>
                  <a:pt x="198" y="324"/>
                  <a:pt x="189" y="342"/>
                  <a:pt x="180" y="369"/>
                </a:cubicBezTo>
                <a:cubicBezTo>
                  <a:pt x="180" y="378"/>
                  <a:pt x="171" y="387"/>
                  <a:pt x="153" y="387"/>
                </a:cubicBezTo>
                <a:cubicBezTo>
                  <a:pt x="54" y="387"/>
                  <a:pt x="54" y="387"/>
                  <a:pt x="54" y="387"/>
                </a:cubicBezTo>
                <a:cubicBezTo>
                  <a:pt x="54" y="477"/>
                  <a:pt x="54" y="477"/>
                  <a:pt x="54" y="477"/>
                </a:cubicBezTo>
                <a:cubicBezTo>
                  <a:pt x="162" y="477"/>
                  <a:pt x="162" y="477"/>
                  <a:pt x="162" y="477"/>
                </a:cubicBezTo>
                <a:cubicBezTo>
                  <a:pt x="171" y="477"/>
                  <a:pt x="180" y="486"/>
                  <a:pt x="189" y="495"/>
                </a:cubicBezTo>
                <a:cubicBezTo>
                  <a:pt x="189" y="513"/>
                  <a:pt x="198" y="531"/>
                  <a:pt x="216" y="558"/>
                </a:cubicBezTo>
                <a:cubicBezTo>
                  <a:pt x="225" y="567"/>
                  <a:pt x="216" y="576"/>
                  <a:pt x="207" y="585"/>
                </a:cubicBezTo>
                <a:cubicBezTo>
                  <a:pt x="135" y="666"/>
                  <a:pt x="135" y="666"/>
                  <a:pt x="135" y="666"/>
                </a:cubicBezTo>
                <a:cubicBezTo>
                  <a:pt x="189" y="720"/>
                  <a:pt x="189" y="720"/>
                  <a:pt x="189" y="720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279" y="639"/>
                  <a:pt x="297" y="630"/>
                  <a:pt x="306" y="639"/>
                </a:cubicBezTo>
                <a:cubicBezTo>
                  <a:pt x="324" y="648"/>
                  <a:pt x="342" y="657"/>
                  <a:pt x="360" y="666"/>
                </a:cubicBezTo>
                <a:cubicBezTo>
                  <a:pt x="378" y="666"/>
                  <a:pt x="387" y="675"/>
                  <a:pt x="387" y="693"/>
                </a:cubicBezTo>
                <a:lnTo>
                  <a:pt x="387" y="801"/>
                </a:ln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" name="Google Shape;123;p72"/>
          <p:cNvSpPr/>
          <p:nvPr/>
        </p:nvSpPr>
        <p:spPr>
          <a:xfrm>
            <a:off x="6967353" y="2474437"/>
            <a:ext cx="414716" cy="387562"/>
          </a:xfrm>
          <a:custGeom>
            <a:avLst/>
            <a:gdLst/>
            <a:ahLst/>
            <a:cxnLst/>
            <a:rect l="l" t="t" r="r" b="b"/>
            <a:pathLst>
              <a:path w="739" h="694" extrusionOk="0">
                <a:moveTo>
                  <a:pt x="702" y="0"/>
                </a:moveTo>
                <a:lnTo>
                  <a:pt x="702" y="0"/>
                </a:lnTo>
                <a:cubicBezTo>
                  <a:pt x="693" y="0"/>
                  <a:pt x="693" y="0"/>
                  <a:pt x="693" y="0"/>
                </a:cubicBezTo>
                <a:cubicBezTo>
                  <a:pt x="378" y="45"/>
                  <a:pt x="378" y="45"/>
                  <a:pt x="378" y="45"/>
                </a:cubicBezTo>
                <a:cubicBezTo>
                  <a:pt x="369" y="45"/>
                  <a:pt x="369" y="45"/>
                  <a:pt x="369" y="45"/>
                </a:cubicBezTo>
                <a:lnTo>
                  <a:pt x="360" y="36"/>
                </a:lnTo>
                <a:cubicBezTo>
                  <a:pt x="45" y="0"/>
                  <a:pt x="45" y="0"/>
                  <a:pt x="4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85"/>
                  <a:pt x="0" y="585"/>
                  <a:pt x="0" y="585"/>
                </a:cubicBezTo>
                <a:cubicBezTo>
                  <a:pt x="0" y="603"/>
                  <a:pt x="18" y="621"/>
                  <a:pt x="36" y="621"/>
                </a:cubicBezTo>
                <a:cubicBezTo>
                  <a:pt x="351" y="693"/>
                  <a:pt x="351" y="693"/>
                  <a:pt x="351" y="693"/>
                </a:cubicBezTo>
                <a:lnTo>
                  <a:pt x="360" y="693"/>
                </a:lnTo>
                <a:cubicBezTo>
                  <a:pt x="360" y="693"/>
                  <a:pt x="360" y="693"/>
                  <a:pt x="369" y="693"/>
                </a:cubicBezTo>
                <a:cubicBezTo>
                  <a:pt x="369" y="693"/>
                  <a:pt x="369" y="693"/>
                  <a:pt x="378" y="693"/>
                </a:cubicBezTo>
                <a:cubicBezTo>
                  <a:pt x="378" y="693"/>
                  <a:pt x="378" y="693"/>
                  <a:pt x="387" y="693"/>
                </a:cubicBezTo>
                <a:cubicBezTo>
                  <a:pt x="702" y="621"/>
                  <a:pt x="702" y="621"/>
                  <a:pt x="702" y="621"/>
                </a:cubicBezTo>
                <a:cubicBezTo>
                  <a:pt x="720" y="621"/>
                  <a:pt x="738" y="603"/>
                  <a:pt x="738" y="585"/>
                </a:cubicBezTo>
                <a:cubicBezTo>
                  <a:pt x="738" y="459"/>
                  <a:pt x="738" y="459"/>
                  <a:pt x="738" y="459"/>
                </a:cubicBezTo>
                <a:lnTo>
                  <a:pt x="738" y="459"/>
                </a:lnTo>
                <a:cubicBezTo>
                  <a:pt x="738" y="45"/>
                  <a:pt x="738" y="45"/>
                  <a:pt x="738" y="45"/>
                </a:cubicBezTo>
                <a:cubicBezTo>
                  <a:pt x="738" y="18"/>
                  <a:pt x="720" y="0"/>
                  <a:pt x="702" y="0"/>
                </a:cubicBezTo>
                <a:close/>
                <a:moveTo>
                  <a:pt x="54" y="522"/>
                </a:moveTo>
                <a:lnTo>
                  <a:pt x="54" y="522"/>
                </a:lnTo>
                <a:cubicBezTo>
                  <a:pt x="54" y="117"/>
                  <a:pt x="54" y="117"/>
                  <a:pt x="54" y="117"/>
                </a:cubicBezTo>
                <a:lnTo>
                  <a:pt x="54" y="117"/>
                </a:lnTo>
                <a:cubicBezTo>
                  <a:pt x="54" y="54"/>
                  <a:pt x="54" y="54"/>
                  <a:pt x="54" y="54"/>
                </a:cubicBezTo>
                <a:cubicBezTo>
                  <a:pt x="342" y="90"/>
                  <a:pt x="342" y="90"/>
                  <a:pt x="342" y="90"/>
                </a:cubicBezTo>
                <a:cubicBezTo>
                  <a:pt x="342" y="243"/>
                  <a:pt x="342" y="243"/>
                  <a:pt x="342" y="243"/>
                </a:cubicBezTo>
                <a:cubicBezTo>
                  <a:pt x="342" y="630"/>
                  <a:pt x="342" y="630"/>
                  <a:pt x="342" y="630"/>
                </a:cubicBezTo>
                <a:cubicBezTo>
                  <a:pt x="54" y="567"/>
                  <a:pt x="54" y="567"/>
                  <a:pt x="54" y="567"/>
                </a:cubicBezTo>
                <a:lnTo>
                  <a:pt x="54" y="522"/>
                </a:lnTo>
                <a:close/>
                <a:moveTo>
                  <a:pt x="684" y="459"/>
                </a:moveTo>
                <a:lnTo>
                  <a:pt x="684" y="459"/>
                </a:lnTo>
                <a:cubicBezTo>
                  <a:pt x="675" y="567"/>
                  <a:pt x="675" y="567"/>
                  <a:pt x="675" y="567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396" y="243"/>
                  <a:pt x="396" y="243"/>
                  <a:pt x="396" y="243"/>
                </a:cubicBezTo>
                <a:cubicBezTo>
                  <a:pt x="396" y="117"/>
                  <a:pt x="396" y="117"/>
                  <a:pt x="396" y="117"/>
                </a:cubicBezTo>
                <a:lnTo>
                  <a:pt x="396" y="117"/>
                </a:lnTo>
                <a:cubicBezTo>
                  <a:pt x="396" y="90"/>
                  <a:pt x="396" y="90"/>
                  <a:pt x="396" y="90"/>
                </a:cubicBezTo>
                <a:cubicBezTo>
                  <a:pt x="684" y="63"/>
                  <a:pt x="684" y="63"/>
                  <a:pt x="684" y="63"/>
                </a:cubicBezTo>
                <a:lnTo>
                  <a:pt x="684" y="459"/>
                </a:ln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4" name="Google Shape;124;p72"/>
          <p:cNvSpPr/>
          <p:nvPr/>
        </p:nvSpPr>
        <p:spPr>
          <a:xfrm>
            <a:off x="7051284" y="3464324"/>
            <a:ext cx="236981" cy="444338"/>
          </a:xfrm>
          <a:custGeom>
            <a:avLst/>
            <a:gdLst/>
            <a:ahLst/>
            <a:cxnLst/>
            <a:rect l="l" t="t" r="r" b="b"/>
            <a:pathLst>
              <a:path w="424" h="792" extrusionOk="0">
                <a:moveTo>
                  <a:pt x="216" y="791"/>
                </a:moveTo>
                <a:lnTo>
                  <a:pt x="216" y="791"/>
                </a:lnTo>
                <a:cubicBezTo>
                  <a:pt x="99" y="791"/>
                  <a:pt x="0" y="702"/>
                  <a:pt x="0" y="585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62"/>
                  <a:pt x="18" y="153"/>
                  <a:pt x="27" y="153"/>
                </a:cubicBezTo>
                <a:lnTo>
                  <a:pt x="27" y="153"/>
                </a:lnTo>
                <a:cubicBezTo>
                  <a:pt x="45" y="153"/>
                  <a:pt x="54" y="162"/>
                  <a:pt x="54" y="180"/>
                </a:cubicBezTo>
                <a:cubicBezTo>
                  <a:pt x="54" y="585"/>
                  <a:pt x="54" y="585"/>
                  <a:pt x="54" y="585"/>
                </a:cubicBezTo>
                <a:cubicBezTo>
                  <a:pt x="54" y="674"/>
                  <a:pt x="126" y="737"/>
                  <a:pt x="216" y="737"/>
                </a:cubicBezTo>
                <a:cubicBezTo>
                  <a:pt x="297" y="737"/>
                  <a:pt x="369" y="674"/>
                  <a:pt x="369" y="585"/>
                </a:cubicBezTo>
                <a:cubicBezTo>
                  <a:pt x="369" y="468"/>
                  <a:pt x="369" y="468"/>
                  <a:pt x="369" y="468"/>
                </a:cubicBezTo>
                <a:lnTo>
                  <a:pt x="369" y="468"/>
                </a:lnTo>
                <a:cubicBezTo>
                  <a:pt x="369" y="234"/>
                  <a:pt x="369" y="234"/>
                  <a:pt x="369" y="234"/>
                </a:cubicBezTo>
                <a:cubicBezTo>
                  <a:pt x="369" y="153"/>
                  <a:pt x="369" y="153"/>
                  <a:pt x="369" y="153"/>
                </a:cubicBezTo>
                <a:cubicBezTo>
                  <a:pt x="369" y="99"/>
                  <a:pt x="324" y="54"/>
                  <a:pt x="279" y="54"/>
                </a:cubicBezTo>
                <a:cubicBezTo>
                  <a:pt x="225" y="54"/>
                  <a:pt x="180" y="99"/>
                  <a:pt x="180" y="153"/>
                </a:cubicBezTo>
                <a:cubicBezTo>
                  <a:pt x="180" y="234"/>
                  <a:pt x="180" y="234"/>
                  <a:pt x="180" y="234"/>
                </a:cubicBezTo>
                <a:cubicBezTo>
                  <a:pt x="180" y="539"/>
                  <a:pt x="180" y="539"/>
                  <a:pt x="180" y="539"/>
                </a:cubicBezTo>
                <a:cubicBezTo>
                  <a:pt x="180" y="585"/>
                  <a:pt x="180" y="585"/>
                  <a:pt x="180" y="585"/>
                </a:cubicBezTo>
                <a:cubicBezTo>
                  <a:pt x="180" y="603"/>
                  <a:pt x="198" y="611"/>
                  <a:pt x="216" y="611"/>
                </a:cubicBezTo>
                <a:cubicBezTo>
                  <a:pt x="234" y="611"/>
                  <a:pt x="243" y="603"/>
                  <a:pt x="243" y="585"/>
                </a:cubicBezTo>
                <a:cubicBezTo>
                  <a:pt x="243" y="180"/>
                  <a:pt x="243" y="180"/>
                  <a:pt x="243" y="180"/>
                </a:cubicBezTo>
                <a:cubicBezTo>
                  <a:pt x="243" y="171"/>
                  <a:pt x="261" y="153"/>
                  <a:pt x="279" y="153"/>
                </a:cubicBezTo>
                <a:lnTo>
                  <a:pt x="279" y="153"/>
                </a:lnTo>
                <a:cubicBezTo>
                  <a:pt x="288" y="153"/>
                  <a:pt x="306" y="171"/>
                  <a:pt x="306" y="180"/>
                </a:cubicBezTo>
                <a:cubicBezTo>
                  <a:pt x="306" y="585"/>
                  <a:pt x="306" y="585"/>
                  <a:pt x="306" y="585"/>
                </a:cubicBezTo>
                <a:cubicBezTo>
                  <a:pt x="306" y="630"/>
                  <a:pt x="261" y="666"/>
                  <a:pt x="216" y="666"/>
                </a:cubicBezTo>
                <a:cubicBezTo>
                  <a:pt x="162" y="666"/>
                  <a:pt x="126" y="630"/>
                  <a:pt x="126" y="585"/>
                </a:cubicBezTo>
                <a:cubicBezTo>
                  <a:pt x="126" y="539"/>
                  <a:pt x="126" y="539"/>
                  <a:pt x="126" y="539"/>
                </a:cubicBezTo>
                <a:cubicBezTo>
                  <a:pt x="126" y="234"/>
                  <a:pt x="126" y="234"/>
                  <a:pt x="126" y="234"/>
                </a:cubicBezTo>
                <a:cubicBezTo>
                  <a:pt x="126" y="153"/>
                  <a:pt x="126" y="153"/>
                  <a:pt x="126" y="153"/>
                </a:cubicBezTo>
                <a:cubicBezTo>
                  <a:pt x="126" y="63"/>
                  <a:pt x="189" y="0"/>
                  <a:pt x="279" y="0"/>
                </a:cubicBezTo>
                <a:cubicBezTo>
                  <a:pt x="360" y="0"/>
                  <a:pt x="423" y="63"/>
                  <a:pt x="423" y="153"/>
                </a:cubicBezTo>
                <a:cubicBezTo>
                  <a:pt x="423" y="234"/>
                  <a:pt x="423" y="234"/>
                  <a:pt x="423" y="234"/>
                </a:cubicBezTo>
                <a:lnTo>
                  <a:pt x="423" y="234"/>
                </a:lnTo>
                <a:cubicBezTo>
                  <a:pt x="423" y="468"/>
                  <a:pt x="423" y="468"/>
                  <a:pt x="423" y="468"/>
                </a:cubicBezTo>
                <a:cubicBezTo>
                  <a:pt x="423" y="585"/>
                  <a:pt x="423" y="585"/>
                  <a:pt x="423" y="585"/>
                </a:cubicBezTo>
                <a:cubicBezTo>
                  <a:pt x="423" y="702"/>
                  <a:pt x="333" y="791"/>
                  <a:pt x="216" y="791"/>
                </a:cubicBezTo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" name="Google Shape;125;p72"/>
          <p:cNvSpPr/>
          <p:nvPr/>
        </p:nvSpPr>
        <p:spPr>
          <a:xfrm>
            <a:off x="7073501" y="4340656"/>
            <a:ext cx="202421" cy="333255"/>
          </a:xfrm>
          <a:custGeom>
            <a:avLst/>
            <a:gdLst/>
            <a:ahLst/>
            <a:cxnLst/>
            <a:rect l="l" t="t" r="r" b="b"/>
            <a:pathLst>
              <a:path w="361" h="594" extrusionOk="0">
                <a:moveTo>
                  <a:pt x="0" y="279"/>
                </a:moveTo>
                <a:lnTo>
                  <a:pt x="0" y="279"/>
                </a:lnTo>
                <a:lnTo>
                  <a:pt x="0" y="279"/>
                </a:lnTo>
                <a:cubicBezTo>
                  <a:pt x="0" y="414"/>
                  <a:pt x="0" y="414"/>
                  <a:pt x="0" y="414"/>
                </a:cubicBezTo>
                <a:cubicBezTo>
                  <a:pt x="0" y="459"/>
                  <a:pt x="18" y="504"/>
                  <a:pt x="54" y="540"/>
                </a:cubicBezTo>
                <a:cubicBezTo>
                  <a:pt x="81" y="576"/>
                  <a:pt x="126" y="593"/>
                  <a:pt x="180" y="593"/>
                </a:cubicBezTo>
                <a:lnTo>
                  <a:pt x="180" y="593"/>
                </a:lnTo>
                <a:cubicBezTo>
                  <a:pt x="279" y="593"/>
                  <a:pt x="360" y="513"/>
                  <a:pt x="360" y="414"/>
                </a:cubicBezTo>
                <a:cubicBezTo>
                  <a:pt x="360" y="288"/>
                  <a:pt x="360" y="288"/>
                  <a:pt x="360" y="288"/>
                </a:cubicBezTo>
                <a:cubicBezTo>
                  <a:pt x="360" y="279"/>
                  <a:pt x="360" y="279"/>
                  <a:pt x="360" y="279"/>
                </a:cubicBezTo>
                <a:lnTo>
                  <a:pt x="360" y="279"/>
                </a:lnTo>
                <a:cubicBezTo>
                  <a:pt x="360" y="180"/>
                  <a:pt x="360" y="180"/>
                  <a:pt x="360" y="180"/>
                </a:cubicBezTo>
                <a:cubicBezTo>
                  <a:pt x="360" y="135"/>
                  <a:pt x="342" y="90"/>
                  <a:pt x="306" y="54"/>
                </a:cubicBezTo>
                <a:cubicBezTo>
                  <a:pt x="270" y="18"/>
                  <a:pt x="225" y="0"/>
                  <a:pt x="180" y="0"/>
                </a:cubicBezTo>
                <a:lnTo>
                  <a:pt x="180" y="0"/>
                </a:lnTo>
                <a:cubicBezTo>
                  <a:pt x="126" y="0"/>
                  <a:pt x="81" y="18"/>
                  <a:pt x="54" y="54"/>
                </a:cubicBezTo>
                <a:cubicBezTo>
                  <a:pt x="18" y="90"/>
                  <a:pt x="0" y="135"/>
                  <a:pt x="0" y="180"/>
                </a:cubicBezTo>
                <a:cubicBezTo>
                  <a:pt x="0" y="279"/>
                  <a:pt x="0" y="279"/>
                  <a:pt x="0" y="279"/>
                </a:cubicBezTo>
                <a:close/>
                <a:moveTo>
                  <a:pt x="90" y="90"/>
                </a:moveTo>
                <a:lnTo>
                  <a:pt x="90" y="90"/>
                </a:lnTo>
                <a:cubicBezTo>
                  <a:pt x="117" y="72"/>
                  <a:pt x="144" y="54"/>
                  <a:pt x="180" y="54"/>
                </a:cubicBezTo>
                <a:lnTo>
                  <a:pt x="180" y="54"/>
                </a:lnTo>
                <a:cubicBezTo>
                  <a:pt x="216" y="54"/>
                  <a:pt x="243" y="72"/>
                  <a:pt x="270" y="90"/>
                </a:cubicBezTo>
                <a:cubicBezTo>
                  <a:pt x="288" y="117"/>
                  <a:pt x="306" y="144"/>
                  <a:pt x="306" y="180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88"/>
                  <a:pt x="306" y="288"/>
                  <a:pt x="306" y="288"/>
                </a:cubicBezTo>
                <a:lnTo>
                  <a:pt x="306" y="288"/>
                </a:lnTo>
                <a:cubicBezTo>
                  <a:pt x="306" y="414"/>
                  <a:pt x="306" y="414"/>
                  <a:pt x="306" y="414"/>
                </a:cubicBezTo>
                <a:cubicBezTo>
                  <a:pt x="306" y="485"/>
                  <a:pt x="243" y="540"/>
                  <a:pt x="180" y="540"/>
                </a:cubicBezTo>
                <a:lnTo>
                  <a:pt x="180" y="540"/>
                </a:lnTo>
                <a:cubicBezTo>
                  <a:pt x="144" y="540"/>
                  <a:pt x="117" y="521"/>
                  <a:pt x="90" y="504"/>
                </a:cubicBezTo>
                <a:cubicBezTo>
                  <a:pt x="63" y="477"/>
                  <a:pt x="54" y="450"/>
                  <a:pt x="54" y="414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4" y="279"/>
                  <a:pt x="54" y="279"/>
                  <a:pt x="54" y="279"/>
                </a:cubicBezTo>
                <a:lnTo>
                  <a:pt x="54" y="279"/>
                </a:lnTo>
                <a:cubicBezTo>
                  <a:pt x="54" y="180"/>
                  <a:pt x="54" y="180"/>
                  <a:pt x="54" y="180"/>
                </a:cubicBezTo>
                <a:cubicBezTo>
                  <a:pt x="54" y="144"/>
                  <a:pt x="63" y="117"/>
                  <a:pt x="90" y="90"/>
                </a:cubicBez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" name="Google Shape;126;p72"/>
          <p:cNvSpPr/>
          <p:nvPr/>
        </p:nvSpPr>
        <p:spPr>
          <a:xfrm>
            <a:off x="7006850" y="4557888"/>
            <a:ext cx="328317" cy="261666"/>
          </a:xfrm>
          <a:custGeom>
            <a:avLst/>
            <a:gdLst/>
            <a:ahLst/>
            <a:cxnLst/>
            <a:rect l="l" t="t" r="r" b="b"/>
            <a:pathLst>
              <a:path w="586" h="468" extrusionOk="0">
                <a:moveTo>
                  <a:pt x="585" y="27"/>
                </a:moveTo>
                <a:lnTo>
                  <a:pt x="585" y="27"/>
                </a:lnTo>
                <a:cubicBezTo>
                  <a:pt x="585" y="18"/>
                  <a:pt x="576" y="0"/>
                  <a:pt x="558" y="0"/>
                </a:cubicBezTo>
                <a:cubicBezTo>
                  <a:pt x="549" y="0"/>
                  <a:pt x="531" y="18"/>
                  <a:pt x="531" y="27"/>
                </a:cubicBezTo>
                <a:cubicBezTo>
                  <a:pt x="531" y="162"/>
                  <a:pt x="423" y="269"/>
                  <a:pt x="297" y="269"/>
                </a:cubicBezTo>
                <a:cubicBezTo>
                  <a:pt x="162" y="269"/>
                  <a:pt x="54" y="162"/>
                  <a:pt x="54" y="27"/>
                </a:cubicBezTo>
                <a:cubicBezTo>
                  <a:pt x="54" y="18"/>
                  <a:pt x="45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180"/>
                  <a:pt x="117" y="305"/>
                  <a:pt x="270" y="324"/>
                </a:cubicBezTo>
                <a:cubicBezTo>
                  <a:pt x="270" y="413"/>
                  <a:pt x="270" y="413"/>
                  <a:pt x="270" y="413"/>
                </a:cubicBezTo>
                <a:cubicBezTo>
                  <a:pt x="189" y="413"/>
                  <a:pt x="189" y="413"/>
                  <a:pt x="189" y="413"/>
                </a:cubicBezTo>
                <a:cubicBezTo>
                  <a:pt x="171" y="413"/>
                  <a:pt x="162" y="422"/>
                  <a:pt x="162" y="440"/>
                </a:cubicBezTo>
                <a:cubicBezTo>
                  <a:pt x="162" y="458"/>
                  <a:pt x="171" y="467"/>
                  <a:pt x="189" y="467"/>
                </a:cubicBezTo>
                <a:cubicBezTo>
                  <a:pt x="288" y="467"/>
                  <a:pt x="288" y="467"/>
                  <a:pt x="288" y="467"/>
                </a:cubicBezTo>
                <a:lnTo>
                  <a:pt x="297" y="467"/>
                </a:lnTo>
                <a:lnTo>
                  <a:pt x="297" y="467"/>
                </a:lnTo>
                <a:cubicBezTo>
                  <a:pt x="405" y="467"/>
                  <a:pt x="405" y="467"/>
                  <a:pt x="405" y="467"/>
                </a:cubicBezTo>
                <a:cubicBezTo>
                  <a:pt x="423" y="467"/>
                  <a:pt x="432" y="458"/>
                  <a:pt x="432" y="440"/>
                </a:cubicBezTo>
                <a:cubicBezTo>
                  <a:pt x="432" y="422"/>
                  <a:pt x="423" y="413"/>
                  <a:pt x="405" y="413"/>
                </a:cubicBezTo>
                <a:cubicBezTo>
                  <a:pt x="324" y="413"/>
                  <a:pt x="324" y="413"/>
                  <a:pt x="324" y="413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68" y="305"/>
                  <a:pt x="585" y="180"/>
                  <a:pt x="585" y="27"/>
                </a:cubicBezTo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7" name="Google Shape;127;p72"/>
          <p:cNvSpPr/>
          <p:nvPr/>
        </p:nvSpPr>
        <p:spPr>
          <a:xfrm>
            <a:off x="6967353" y="5308326"/>
            <a:ext cx="444338" cy="478898"/>
          </a:xfrm>
          <a:custGeom>
            <a:avLst/>
            <a:gdLst/>
            <a:ahLst/>
            <a:cxnLst/>
            <a:rect l="l" t="t" r="r" b="b"/>
            <a:pathLst>
              <a:path w="793" h="855" extrusionOk="0">
                <a:moveTo>
                  <a:pt x="612" y="854"/>
                </a:moveTo>
                <a:lnTo>
                  <a:pt x="612" y="854"/>
                </a:lnTo>
                <a:cubicBezTo>
                  <a:pt x="603" y="854"/>
                  <a:pt x="594" y="854"/>
                  <a:pt x="585" y="854"/>
                </a:cubicBezTo>
                <a:cubicBezTo>
                  <a:pt x="558" y="854"/>
                  <a:pt x="522" y="845"/>
                  <a:pt x="495" y="836"/>
                </a:cubicBezTo>
                <a:cubicBezTo>
                  <a:pt x="486" y="836"/>
                  <a:pt x="477" y="836"/>
                  <a:pt x="468" y="836"/>
                </a:cubicBezTo>
                <a:cubicBezTo>
                  <a:pt x="459" y="836"/>
                  <a:pt x="459" y="836"/>
                  <a:pt x="459" y="836"/>
                </a:cubicBezTo>
                <a:cubicBezTo>
                  <a:pt x="414" y="836"/>
                  <a:pt x="324" y="818"/>
                  <a:pt x="261" y="764"/>
                </a:cubicBezTo>
                <a:cubicBezTo>
                  <a:pt x="243" y="764"/>
                  <a:pt x="207" y="773"/>
                  <a:pt x="189" y="782"/>
                </a:cubicBezTo>
                <a:cubicBezTo>
                  <a:pt x="180" y="782"/>
                  <a:pt x="171" y="782"/>
                  <a:pt x="162" y="782"/>
                </a:cubicBezTo>
                <a:cubicBezTo>
                  <a:pt x="126" y="800"/>
                  <a:pt x="72" y="782"/>
                  <a:pt x="45" y="746"/>
                </a:cubicBezTo>
                <a:cubicBezTo>
                  <a:pt x="18" y="710"/>
                  <a:pt x="0" y="656"/>
                  <a:pt x="0" y="575"/>
                </a:cubicBezTo>
                <a:cubicBezTo>
                  <a:pt x="0" y="467"/>
                  <a:pt x="27" y="413"/>
                  <a:pt x="54" y="387"/>
                </a:cubicBezTo>
                <a:cubicBezTo>
                  <a:pt x="72" y="377"/>
                  <a:pt x="90" y="368"/>
                  <a:pt x="108" y="368"/>
                </a:cubicBezTo>
                <a:cubicBezTo>
                  <a:pt x="216" y="377"/>
                  <a:pt x="216" y="377"/>
                  <a:pt x="216" y="377"/>
                </a:cubicBezTo>
                <a:cubicBezTo>
                  <a:pt x="225" y="360"/>
                  <a:pt x="243" y="341"/>
                  <a:pt x="270" y="315"/>
                </a:cubicBezTo>
                <a:cubicBezTo>
                  <a:pt x="324" y="243"/>
                  <a:pt x="324" y="225"/>
                  <a:pt x="324" y="225"/>
                </a:cubicBezTo>
                <a:cubicBezTo>
                  <a:pt x="324" y="144"/>
                  <a:pt x="324" y="126"/>
                  <a:pt x="315" y="108"/>
                </a:cubicBezTo>
                <a:cubicBezTo>
                  <a:pt x="315" y="99"/>
                  <a:pt x="315" y="99"/>
                  <a:pt x="306" y="90"/>
                </a:cubicBezTo>
                <a:cubicBezTo>
                  <a:pt x="306" y="54"/>
                  <a:pt x="324" y="27"/>
                  <a:pt x="360" y="9"/>
                </a:cubicBezTo>
                <a:cubicBezTo>
                  <a:pt x="387" y="0"/>
                  <a:pt x="414" y="0"/>
                  <a:pt x="441" y="18"/>
                </a:cubicBezTo>
                <a:cubicBezTo>
                  <a:pt x="468" y="36"/>
                  <a:pt x="495" y="72"/>
                  <a:pt x="522" y="117"/>
                </a:cubicBezTo>
                <a:cubicBezTo>
                  <a:pt x="540" y="144"/>
                  <a:pt x="531" y="189"/>
                  <a:pt x="522" y="234"/>
                </a:cubicBezTo>
                <a:cubicBezTo>
                  <a:pt x="522" y="252"/>
                  <a:pt x="522" y="269"/>
                  <a:pt x="522" y="279"/>
                </a:cubicBezTo>
                <a:cubicBezTo>
                  <a:pt x="522" y="297"/>
                  <a:pt x="522" y="305"/>
                  <a:pt x="522" y="305"/>
                </a:cubicBezTo>
                <a:cubicBezTo>
                  <a:pt x="558" y="324"/>
                  <a:pt x="594" y="333"/>
                  <a:pt x="639" y="333"/>
                </a:cubicBezTo>
                <a:cubicBezTo>
                  <a:pt x="657" y="333"/>
                  <a:pt x="684" y="333"/>
                  <a:pt x="720" y="333"/>
                </a:cubicBezTo>
                <a:cubicBezTo>
                  <a:pt x="765" y="341"/>
                  <a:pt x="792" y="377"/>
                  <a:pt x="783" y="440"/>
                </a:cubicBezTo>
                <a:cubicBezTo>
                  <a:pt x="783" y="459"/>
                  <a:pt x="774" y="476"/>
                  <a:pt x="765" y="485"/>
                </a:cubicBezTo>
                <a:cubicBezTo>
                  <a:pt x="783" y="503"/>
                  <a:pt x="792" y="521"/>
                  <a:pt x="792" y="548"/>
                </a:cubicBezTo>
                <a:cubicBezTo>
                  <a:pt x="792" y="584"/>
                  <a:pt x="774" y="602"/>
                  <a:pt x="756" y="620"/>
                </a:cubicBezTo>
                <a:cubicBezTo>
                  <a:pt x="765" y="638"/>
                  <a:pt x="774" y="665"/>
                  <a:pt x="765" y="692"/>
                </a:cubicBezTo>
                <a:cubicBezTo>
                  <a:pt x="756" y="710"/>
                  <a:pt x="747" y="728"/>
                  <a:pt x="720" y="737"/>
                </a:cubicBezTo>
                <a:cubicBezTo>
                  <a:pt x="720" y="746"/>
                  <a:pt x="720" y="746"/>
                  <a:pt x="720" y="746"/>
                </a:cubicBezTo>
                <a:cubicBezTo>
                  <a:pt x="720" y="782"/>
                  <a:pt x="711" y="809"/>
                  <a:pt x="693" y="836"/>
                </a:cubicBezTo>
                <a:cubicBezTo>
                  <a:pt x="675" y="845"/>
                  <a:pt x="648" y="854"/>
                  <a:pt x="612" y="854"/>
                </a:cubicBezTo>
                <a:close/>
                <a:moveTo>
                  <a:pt x="477" y="782"/>
                </a:moveTo>
                <a:lnTo>
                  <a:pt x="477" y="782"/>
                </a:lnTo>
                <a:cubicBezTo>
                  <a:pt x="486" y="782"/>
                  <a:pt x="495" y="782"/>
                  <a:pt x="513" y="782"/>
                </a:cubicBezTo>
                <a:cubicBezTo>
                  <a:pt x="531" y="791"/>
                  <a:pt x="558" y="800"/>
                  <a:pt x="594" y="800"/>
                </a:cubicBezTo>
                <a:cubicBezTo>
                  <a:pt x="639" y="800"/>
                  <a:pt x="648" y="791"/>
                  <a:pt x="648" y="791"/>
                </a:cubicBezTo>
                <a:cubicBezTo>
                  <a:pt x="666" y="782"/>
                  <a:pt x="666" y="773"/>
                  <a:pt x="666" y="755"/>
                </a:cubicBezTo>
                <a:cubicBezTo>
                  <a:pt x="666" y="746"/>
                  <a:pt x="657" y="746"/>
                  <a:pt x="657" y="746"/>
                </a:cubicBezTo>
                <a:cubicBezTo>
                  <a:pt x="648" y="737"/>
                  <a:pt x="648" y="728"/>
                  <a:pt x="657" y="719"/>
                </a:cubicBezTo>
                <a:cubicBezTo>
                  <a:pt x="657" y="710"/>
                  <a:pt x="666" y="701"/>
                  <a:pt x="675" y="701"/>
                </a:cubicBezTo>
                <a:cubicBezTo>
                  <a:pt x="693" y="692"/>
                  <a:pt x="711" y="683"/>
                  <a:pt x="711" y="674"/>
                </a:cubicBezTo>
                <a:cubicBezTo>
                  <a:pt x="711" y="656"/>
                  <a:pt x="702" y="638"/>
                  <a:pt x="693" y="629"/>
                </a:cubicBezTo>
                <a:cubicBezTo>
                  <a:pt x="684" y="620"/>
                  <a:pt x="684" y="611"/>
                  <a:pt x="684" y="602"/>
                </a:cubicBezTo>
                <a:cubicBezTo>
                  <a:pt x="684" y="593"/>
                  <a:pt x="693" y="584"/>
                  <a:pt x="702" y="584"/>
                </a:cubicBezTo>
                <a:cubicBezTo>
                  <a:pt x="711" y="584"/>
                  <a:pt x="711" y="584"/>
                  <a:pt x="720" y="575"/>
                </a:cubicBezTo>
                <a:cubicBezTo>
                  <a:pt x="729" y="566"/>
                  <a:pt x="738" y="557"/>
                  <a:pt x="738" y="548"/>
                </a:cubicBezTo>
                <a:cubicBezTo>
                  <a:pt x="738" y="539"/>
                  <a:pt x="738" y="531"/>
                  <a:pt x="702" y="512"/>
                </a:cubicBezTo>
                <a:cubicBezTo>
                  <a:pt x="693" y="503"/>
                  <a:pt x="684" y="495"/>
                  <a:pt x="684" y="485"/>
                </a:cubicBezTo>
                <a:cubicBezTo>
                  <a:pt x="684" y="476"/>
                  <a:pt x="693" y="467"/>
                  <a:pt x="702" y="459"/>
                </a:cubicBezTo>
                <a:cubicBezTo>
                  <a:pt x="711" y="459"/>
                  <a:pt x="729" y="440"/>
                  <a:pt x="729" y="432"/>
                </a:cubicBezTo>
                <a:cubicBezTo>
                  <a:pt x="738" y="396"/>
                  <a:pt x="720" y="396"/>
                  <a:pt x="711" y="387"/>
                </a:cubicBezTo>
                <a:cubicBezTo>
                  <a:pt x="684" y="387"/>
                  <a:pt x="657" y="387"/>
                  <a:pt x="630" y="387"/>
                </a:cubicBezTo>
                <a:cubicBezTo>
                  <a:pt x="585" y="387"/>
                  <a:pt x="540" y="387"/>
                  <a:pt x="486" y="351"/>
                </a:cubicBezTo>
                <a:cubicBezTo>
                  <a:pt x="459" y="324"/>
                  <a:pt x="459" y="279"/>
                  <a:pt x="468" y="225"/>
                </a:cubicBezTo>
                <a:cubicBezTo>
                  <a:pt x="477" y="198"/>
                  <a:pt x="477" y="153"/>
                  <a:pt x="468" y="135"/>
                </a:cubicBezTo>
                <a:cubicBezTo>
                  <a:pt x="441" y="90"/>
                  <a:pt x="414" y="54"/>
                  <a:pt x="387" y="63"/>
                </a:cubicBezTo>
                <a:cubicBezTo>
                  <a:pt x="369" y="63"/>
                  <a:pt x="360" y="72"/>
                  <a:pt x="360" y="72"/>
                </a:cubicBezTo>
                <a:cubicBezTo>
                  <a:pt x="360" y="81"/>
                  <a:pt x="369" y="81"/>
                  <a:pt x="369" y="90"/>
                </a:cubicBezTo>
                <a:cubicBezTo>
                  <a:pt x="378" y="108"/>
                  <a:pt x="387" y="135"/>
                  <a:pt x="378" y="225"/>
                </a:cubicBezTo>
                <a:cubicBezTo>
                  <a:pt x="378" y="243"/>
                  <a:pt x="378" y="269"/>
                  <a:pt x="315" y="351"/>
                </a:cubicBezTo>
                <a:cubicBezTo>
                  <a:pt x="279" y="387"/>
                  <a:pt x="243" y="423"/>
                  <a:pt x="243" y="423"/>
                </a:cubicBezTo>
                <a:cubicBezTo>
                  <a:pt x="234" y="432"/>
                  <a:pt x="234" y="432"/>
                  <a:pt x="225" y="432"/>
                </a:cubicBezTo>
                <a:cubicBezTo>
                  <a:pt x="108" y="423"/>
                  <a:pt x="108" y="423"/>
                  <a:pt x="108" y="423"/>
                </a:cubicBezTo>
                <a:lnTo>
                  <a:pt x="108" y="423"/>
                </a:lnTo>
                <a:cubicBezTo>
                  <a:pt x="99" y="423"/>
                  <a:pt x="99" y="423"/>
                  <a:pt x="99" y="423"/>
                </a:cubicBezTo>
                <a:cubicBezTo>
                  <a:pt x="81" y="440"/>
                  <a:pt x="54" y="485"/>
                  <a:pt x="54" y="575"/>
                </a:cubicBezTo>
                <a:cubicBezTo>
                  <a:pt x="54" y="638"/>
                  <a:pt x="63" y="683"/>
                  <a:pt x="90" y="710"/>
                </a:cubicBezTo>
                <a:cubicBezTo>
                  <a:pt x="108" y="728"/>
                  <a:pt x="126" y="737"/>
                  <a:pt x="153" y="728"/>
                </a:cubicBezTo>
                <a:cubicBezTo>
                  <a:pt x="162" y="728"/>
                  <a:pt x="171" y="728"/>
                  <a:pt x="180" y="728"/>
                </a:cubicBezTo>
                <a:cubicBezTo>
                  <a:pt x="189" y="719"/>
                  <a:pt x="216" y="719"/>
                  <a:pt x="234" y="710"/>
                </a:cubicBezTo>
                <a:cubicBezTo>
                  <a:pt x="243" y="710"/>
                  <a:pt x="252" y="710"/>
                  <a:pt x="261" y="710"/>
                </a:cubicBezTo>
                <a:cubicBezTo>
                  <a:pt x="270" y="710"/>
                  <a:pt x="279" y="701"/>
                  <a:pt x="297" y="710"/>
                </a:cubicBezTo>
                <a:cubicBezTo>
                  <a:pt x="324" y="746"/>
                  <a:pt x="360" y="764"/>
                  <a:pt x="387" y="773"/>
                </a:cubicBezTo>
                <a:cubicBezTo>
                  <a:pt x="423" y="782"/>
                  <a:pt x="450" y="782"/>
                  <a:pt x="459" y="782"/>
                </a:cubicBezTo>
                <a:cubicBezTo>
                  <a:pt x="468" y="782"/>
                  <a:pt x="468" y="782"/>
                  <a:pt x="477" y="782"/>
                </a:cubicBezTo>
                <a:close/>
                <a:moveTo>
                  <a:pt x="360" y="72"/>
                </a:moveTo>
                <a:lnTo>
                  <a:pt x="360" y="72"/>
                </a:ln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28" name="Google Shape;128;p72"/>
          <p:cNvCxnSpPr/>
          <p:nvPr/>
        </p:nvCxnSpPr>
        <p:spPr>
          <a:xfrm flipH="1">
            <a:off x="4780223" y="1840022"/>
            <a:ext cx="1992116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72"/>
          <p:cNvCxnSpPr/>
          <p:nvPr/>
        </p:nvCxnSpPr>
        <p:spPr>
          <a:xfrm flipH="1">
            <a:off x="5565220" y="2669453"/>
            <a:ext cx="1207119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72"/>
          <p:cNvCxnSpPr/>
          <p:nvPr/>
        </p:nvCxnSpPr>
        <p:spPr>
          <a:xfrm flipH="1">
            <a:off x="4994987" y="3686493"/>
            <a:ext cx="1777352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72"/>
          <p:cNvCxnSpPr/>
          <p:nvPr/>
        </p:nvCxnSpPr>
        <p:spPr>
          <a:xfrm flipH="1">
            <a:off x="5338114" y="4557888"/>
            <a:ext cx="1434225" cy="247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72"/>
          <p:cNvCxnSpPr/>
          <p:nvPr/>
        </p:nvCxnSpPr>
        <p:spPr>
          <a:xfrm flipH="1">
            <a:off x="5565220" y="5550243"/>
            <a:ext cx="1207119" cy="247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72"/>
          <p:cNvSpPr txBox="1">
            <a:spLocks noGrp="1"/>
          </p:cNvSpPr>
          <p:nvPr>
            <p:ph type="body" idx="1"/>
          </p:nvPr>
        </p:nvSpPr>
        <p:spPr>
          <a:xfrm>
            <a:off x="7700512" y="1621653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72"/>
          <p:cNvSpPr txBox="1">
            <a:spLocks noGrp="1"/>
          </p:cNvSpPr>
          <p:nvPr>
            <p:ph type="body" idx="2"/>
          </p:nvPr>
        </p:nvSpPr>
        <p:spPr>
          <a:xfrm>
            <a:off x="7700512" y="2544994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72"/>
          <p:cNvSpPr txBox="1">
            <a:spLocks noGrp="1"/>
          </p:cNvSpPr>
          <p:nvPr>
            <p:ph type="body" idx="3"/>
          </p:nvPr>
        </p:nvSpPr>
        <p:spPr>
          <a:xfrm>
            <a:off x="7700512" y="3468335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72"/>
          <p:cNvSpPr txBox="1">
            <a:spLocks noGrp="1"/>
          </p:cNvSpPr>
          <p:nvPr>
            <p:ph type="body" idx="4"/>
          </p:nvPr>
        </p:nvSpPr>
        <p:spPr>
          <a:xfrm>
            <a:off x="7700512" y="4391676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2"/>
          <p:cNvSpPr txBox="1">
            <a:spLocks noGrp="1"/>
          </p:cNvSpPr>
          <p:nvPr>
            <p:ph type="body" idx="5"/>
          </p:nvPr>
        </p:nvSpPr>
        <p:spPr>
          <a:xfrm>
            <a:off x="7700512" y="5315015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119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93" name="Google Shape;693;p119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4" name="Google Shape;694;p119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5" name="Google Shape;695;p119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6" name="Google Shape;696;p119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7" name="Google Shape;697;p119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8" name="Google Shape;698;p119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">
  <p:cSld name="Desktop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20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1" name="Google Shape;701;p120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702" name="Google Shape;702;p120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3" name="Google Shape;703;p120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4" name="Google Shape;704;p120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5" name="Google Shape;705;p120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6" name="Google Shape;706;p120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7" name="Google Shape;707;p120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708" name="Google Shape;708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22" y="1556792"/>
            <a:ext cx="7023887" cy="4800533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20"/>
          <p:cNvSpPr>
            <a:spLocks noGrp="1"/>
          </p:cNvSpPr>
          <p:nvPr>
            <p:ph type="pic" idx="2"/>
          </p:nvPr>
        </p:nvSpPr>
        <p:spPr>
          <a:xfrm>
            <a:off x="925474" y="1796819"/>
            <a:ext cx="5425073" cy="3456384"/>
          </a:xfrm>
          <a:prstGeom prst="rect">
            <a:avLst/>
          </a:prstGeom>
          <a:solidFill>
            <a:schemeClr val="dk1">
              <a:alpha val="21960"/>
            </a:schemeClr>
          </a:solidFill>
          <a:ln>
            <a:noFill/>
          </a:ln>
        </p:spPr>
      </p:sp>
      <p:sp>
        <p:nvSpPr>
          <p:cNvPr id="710" name="Google Shape;710;p120"/>
          <p:cNvSpPr txBox="1">
            <a:spLocks noGrp="1"/>
          </p:cNvSpPr>
          <p:nvPr>
            <p:ph type="body" idx="1"/>
          </p:nvPr>
        </p:nvSpPr>
        <p:spPr>
          <a:xfrm>
            <a:off x="6768133" y="1700809"/>
            <a:ext cx="4751751" cy="247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567309" algn="l">
              <a:lnSpc>
                <a:spcPct val="87514"/>
              </a:lnSpc>
              <a:spcBef>
                <a:spcPts val="813"/>
              </a:spcBef>
              <a:spcAft>
                <a:spcPts val="0"/>
              </a:spcAft>
              <a:buSzPts val="5334"/>
              <a:buChar char="•"/>
              <a:defRPr sz="5334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1" name="Google Shape;711;p120"/>
          <p:cNvSpPr txBox="1">
            <a:spLocks noGrp="1"/>
          </p:cNvSpPr>
          <p:nvPr>
            <p:ph type="body" idx="3"/>
          </p:nvPr>
        </p:nvSpPr>
        <p:spPr>
          <a:xfrm>
            <a:off x="6768133" y="4173223"/>
            <a:ext cx="4751751" cy="196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">
  <p:cSld name="Mobile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21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4" name="Google Shape;714;p121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715" name="Google Shape;715;p121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6" name="Google Shape;716;p121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7" name="Google Shape;717;p121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8" name="Google Shape;718;p121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9" name="Google Shape;719;p121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0" name="Google Shape;720;p121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721" name="Google Shape;721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0500" y="1423926"/>
            <a:ext cx="6153935" cy="4205957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21"/>
          <p:cNvSpPr>
            <a:spLocks noGrp="1"/>
          </p:cNvSpPr>
          <p:nvPr>
            <p:ph type="pic" idx="2"/>
          </p:nvPr>
        </p:nvSpPr>
        <p:spPr>
          <a:xfrm>
            <a:off x="3155531" y="1597436"/>
            <a:ext cx="4704931" cy="3072341"/>
          </a:xfrm>
          <a:prstGeom prst="rect">
            <a:avLst/>
          </a:prstGeom>
          <a:solidFill>
            <a:schemeClr val="dk1">
              <a:alpha val="21960"/>
            </a:schemeClr>
          </a:solidFill>
          <a:ln>
            <a:noFill/>
          </a:ln>
        </p:spPr>
      </p:sp>
      <p:sp>
        <p:nvSpPr>
          <p:cNvPr id="723" name="Google Shape;723;p121"/>
          <p:cNvSpPr txBox="1">
            <a:spLocks noGrp="1"/>
          </p:cNvSpPr>
          <p:nvPr>
            <p:ph type="body" idx="1"/>
          </p:nvPr>
        </p:nvSpPr>
        <p:spPr>
          <a:xfrm>
            <a:off x="543170" y="2413526"/>
            <a:ext cx="2776783" cy="3746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4" name="Google Shape;724;p121"/>
          <p:cNvSpPr>
            <a:spLocks noGrp="1"/>
          </p:cNvSpPr>
          <p:nvPr>
            <p:ph type="pic" idx="3"/>
          </p:nvPr>
        </p:nvSpPr>
        <p:spPr>
          <a:xfrm>
            <a:off x="933138" y="2709390"/>
            <a:ext cx="1980172" cy="2628000"/>
          </a:xfrm>
          <a:prstGeom prst="rect">
            <a:avLst/>
          </a:prstGeom>
          <a:solidFill>
            <a:schemeClr val="dk1">
              <a:alpha val="21960"/>
            </a:schemeClr>
          </a:solidFill>
          <a:ln>
            <a:noFill/>
          </a:ln>
        </p:spPr>
      </p:sp>
      <p:sp>
        <p:nvSpPr>
          <p:cNvPr id="725" name="Google Shape;725;p121"/>
          <p:cNvSpPr txBox="1">
            <a:spLocks noGrp="1"/>
          </p:cNvSpPr>
          <p:nvPr>
            <p:ph type="body" idx="4"/>
          </p:nvPr>
        </p:nvSpPr>
        <p:spPr>
          <a:xfrm>
            <a:off x="2560574" y="3181613"/>
            <a:ext cx="1617238" cy="27151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121"/>
          <p:cNvSpPr>
            <a:spLocks noGrp="1"/>
          </p:cNvSpPr>
          <p:nvPr>
            <p:ph type="pic" idx="5"/>
          </p:nvPr>
        </p:nvSpPr>
        <p:spPr>
          <a:xfrm>
            <a:off x="2818355" y="3508590"/>
            <a:ext cx="1099295" cy="1968000"/>
          </a:xfrm>
          <a:prstGeom prst="rect">
            <a:avLst/>
          </a:prstGeom>
          <a:solidFill>
            <a:schemeClr val="dk1">
              <a:alpha val="21960"/>
            </a:schemeClr>
          </a:solidFill>
          <a:ln>
            <a:noFill/>
          </a:ln>
        </p:spPr>
      </p:sp>
      <p:sp>
        <p:nvSpPr>
          <p:cNvPr id="727" name="Google Shape;727;p121"/>
          <p:cNvSpPr txBox="1">
            <a:spLocks noGrp="1"/>
          </p:cNvSpPr>
          <p:nvPr>
            <p:ph type="body" idx="6"/>
          </p:nvPr>
        </p:nvSpPr>
        <p:spPr>
          <a:xfrm>
            <a:off x="8209426" y="1501707"/>
            <a:ext cx="3744741" cy="54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414845" algn="l">
              <a:lnSpc>
                <a:spcPct val="90930"/>
              </a:lnSpc>
              <a:spcBef>
                <a:spcPts val="813"/>
              </a:spcBef>
              <a:spcAft>
                <a:spcPts val="0"/>
              </a:spcAft>
              <a:buSzPts val="2933"/>
              <a:buChar char="•"/>
              <a:defRPr sz="2933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121"/>
          <p:cNvSpPr txBox="1">
            <a:spLocks noGrp="1"/>
          </p:cNvSpPr>
          <p:nvPr>
            <p:ph type="body" idx="7"/>
          </p:nvPr>
        </p:nvSpPr>
        <p:spPr>
          <a:xfrm>
            <a:off x="8209426" y="2119942"/>
            <a:ext cx="3744741" cy="230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3"/>
          <p:cNvSpPr txBox="1">
            <a:spLocks noGrp="1"/>
          </p:cNvSpPr>
          <p:nvPr>
            <p:ph type="title"/>
          </p:nvPr>
        </p:nvSpPr>
        <p:spPr>
          <a:xfrm>
            <a:off x="467119" y="1066801"/>
            <a:ext cx="4305704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23"/>
          <p:cNvSpPr txBox="1">
            <a:spLocks noGrp="1"/>
          </p:cNvSpPr>
          <p:nvPr>
            <p:ph type="body" idx="1"/>
          </p:nvPr>
        </p:nvSpPr>
        <p:spPr>
          <a:xfrm>
            <a:off x="5183261" y="1066800"/>
            <a:ext cx="6541619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3" name="Google Shape;733;p123"/>
          <p:cNvSpPr txBox="1">
            <a:spLocks noGrp="1"/>
          </p:cNvSpPr>
          <p:nvPr>
            <p:ph type="body" idx="2"/>
          </p:nvPr>
        </p:nvSpPr>
        <p:spPr>
          <a:xfrm>
            <a:off x="467119" y="2057400"/>
            <a:ext cx="43057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4"/>
          <p:cNvSpPr txBox="1">
            <a:spLocks noGrp="1"/>
          </p:cNvSpPr>
          <p:nvPr>
            <p:ph type="title"/>
          </p:nvPr>
        </p:nvSpPr>
        <p:spPr>
          <a:xfrm>
            <a:off x="467119" y="987425"/>
            <a:ext cx="4305704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24"/>
          <p:cNvSpPr>
            <a:spLocks noGrp="1"/>
          </p:cNvSpPr>
          <p:nvPr>
            <p:ph type="pic" idx="2"/>
          </p:nvPr>
        </p:nvSpPr>
        <p:spPr>
          <a:xfrm>
            <a:off x="5183261" y="987425"/>
            <a:ext cx="6541619" cy="5184775"/>
          </a:xfrm>
          <a:prstGeom prst="rect">
            <a:avLst/>
          </a:prstGeom>
          <a:noFill/>
          <a:ln>
            <a:noFill/>
          </a:ln>
        </p:spPr>
      </p:sp>
      <p:sp>
        <p:nvSpPr>
          <p:cNvPr id="737" name="Google Shape;737;p124"/>
          <p:cNvSpPr txBox="1">
            <a:spLocks noGrp="1"/>
          </p:cNvSpPr>
          <p:nvPr>
            <p:ph type="body" idx="1"/>
          </p:nvPr>
        </p:nvSpPr>
        <p:spPr>
          <a:xfrm>
            <a:off x="467119" y="2057400"/>
            <a:ext cx="43057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2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25"/>
          <p:cNvSpPr txBox="1">
            <a:spLocks noGrp="1"/>
          </p:cNvSpPr>
          <p:nvPr>
            <p:ph type="body" idx="1"/>
          </p:nvPr>
        </p:nvSpPr>
        <p:spPr>
          <a:xfrm rot="5400000">
            <a:off x="3503611" y="-2045892"/>
            <a:ext cx="5184775" cy="1125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41" name="Google Shape;741;p125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742" name="Google Shape;742;p125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3" name="Google Shape;743;p125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4" name="Google Shape;744;p125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5" name="Google Shape;745;p125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6" name="Google Shape;746;p125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7" name="Google Shape;747;p125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26"/>
          <p:cNvSpPr txBox="1">
            <a:spLocks noGrp="1"/>
          </p:cNvSpPr>
          <p:nvPr>
            <p:ph type="title"/>
          </p:nvPr>
        </p:nvSpPr>
        <p:spPr>
          <a:xfrm rot="5400000">
            <a:off x="7668275" y="2267993"/>
            <a:ext cx="5486400" cy="262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26"/>
          <p:cNvSpPr txBox="1">
            <a:spLocks noGrp="1"/>
          </p:cNvSpPr>
          <p:nvPr>
            <p:ph type="body" idx="1"/>
          </p:nvPr>
        </p:nvSpPr>
        <p:spPr>
          <a:xfrm rot="5400000">
            <a:off x="1945579" y="-640262"/>
            <a:ext cx="5486400" cy="844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128"/>
          <p:cNvSpPr txBox="1">
            <a:spLocks noGrp="1"/>
          </p:cNvSpPr>
          <p:nvPr>
            <p:ph type="title"/>
          </p:nvPr>
        </p:nvSpPr>
        <p:spPr>
          <a:xfrm>
            <a:off x="1348741" y="250276"/>
            <a:ext cx="969264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3">
  <p:cSld name="Menu #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3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73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141" name="Google Shape;141;p73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2" name="Google Shape;142;p73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3" name="Google Shape;143;p73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4" name="Google Shape;144;p73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5" name="Google Shape;145;p73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6" name="Google Shape;146;p73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7" name="Google Shape;147;p73"/>
          <p:cNvSpPr/>
          <p:nvPr/>
        </p:nvSpPr>
        <p:spPr>
          <a:xfrm>
            <a:off x="1802690" y="2402680"/>
            <a:ext cx="1847463" cy="1768953"/>
          </a:xfrm>
          <a:custGeom>
            <a:avLst/>
            <a:gdLst/>
            <a:ahLst/>
            <a:cxnLst/>
            <a:rect l="l" t="t" r="r" b="b"/>
            <a:pathLst>
              <a:path w="3322" h="3179" extrusionOk="0">
                <a:moveTo>
                  <a:pt x="3321" y="3178"/>
                </a:moveTo>
                <a:lnTo>
                  <a:pt x="0" y="3178"/>
                </a:lnTo>
                <a:lnTo>
                  <a:pt x="0" y="0"/>
                </a:lnTo>
                <a:lnTo>
                  <a:pt x="3321" y="0"/>
                </a:lnTo>
                <a:lnTo>
                  <a:pt x="3321" y="3178"/>
                </a:ln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8" name="Google Shape;148;p73"/>
          <p:cNvSpPr/>
          <p:nvPr/>
        </p:nvSpPr>
        <p:spPr>
          <a:xfrm>
            <a:off x="1802690" y="1676452"/>
            <a:ext cx="1847463" cy="662437"/>
          </a:xfrm>
          <a:custGeom>
            <a:avLst/>
            <a:gdLst/>
            <a:ahLst/>
            <a:cxnLst/>
            <a:rect l="l" t="t" r="r" b="b"/>
            <a:pathLst>
              <a:path w="3322" h="1191" extrusionOk="0">
                <a:moveTo>
                  <a:pt x="2140" y="0"/>
                </a:moveTo>
                <a:lnTo>
                  <a:pt x="2140" y="0"/>
                </a:lnTo>
                <a:cubicBezTo>
                  <a:pt x="1181" y="0"/>
                  <a:pt x="1181" y="0"/>
                  <a:pt x="1181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1" y="1190"/>
                  <a:pt x="3321" y="1190"/>
                  <a:pt x="3321" y="1190"/>
                </a:cubicBezTo>
                <a:lnTo>
                  <a:pt x="3321" y="1190"/>
                </a:lnTo>
                <a:cubicBezTo>
                  <a:pt x="3321" y="533"/>
                  <a:pt x="2797" y="0"/>
                  <a:pt x="2140" y="0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9" name="Google Shape;149;p73"/>
          <p:cNvSpPr/>
          <p:nvPr/>
        </p:nvSpPr>
        <p:spPr>
          <a:xfrm>
            <a:off x="1802690" y="4240330"/>
            <a:ext cx="1867091" cy="866075"/>
          </a:xfrm>
          <a:custGeom>
            <a:avLst/>
            <a:gdLst/>
            <a:ahLst/>
            <a:cxnLst/>
            <a:rect l="l" t="t" r="r" b="b"/>
            <a:pathLst>
              <a:path w="3358" h="1555" extrusionOk="0">
                <a:moveTo>
                  <a:pt x="1679" y="1554"/>
                </a:moveTo>
                <a:lnTo>
                  <a:pt x="2522" y="772"/>
                </a:lnTo>
                <a:lnTo>
                  <a:pt x="3357" y="0"/>
                </a:lnTo>
                <a:lnTo>
                  <a:pt x="1679" y="0"/>
                </a:lnTo>
                <a:lnTo>
                  <a:pt x="0" y="0"/>
                </a:lnTo>
                <a:lnTo>
                  <a:pt x="835" y="772"/>
                </a:lnTo>
                <a:lnTo>
                  <a:pt x="1679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0" name="Google Shape;150;p73"/>
          <p:cNvSpPr/>
          <p:nvPr/>
        </p:nvSpPr>
        <p:spPr>
          <a:xfrm>
            <a:off x="2362082" y="4753104"/>
            <a:ext cx="750762" cy="350847"/>
          </a:xfrm>
          <a:custGeom>
            <a:avLst/>
            <a:gdLst/>
            <a:ahLst/>
            <a:cxnLst/>
            <a:rect l="l" t="t" r="r" b="b"/>
            <a:pathLst>
              <a:path w="1351" h="632" extrusionOk="0">
                <a:moveTo>
                  <a:pt x="675" y="631"/>
                </a:moveTo>
                <a:lnTo>
                  <a:pt x="1012" y="311"/>
                </a:lnTo>
                <a:lnTo>
                  <a:pt x="1350" y="0"/>
                </a:lnTo>
                <a:lnTo>
                  <a:pt x="675" y="0"/>
                </a:lnTo>
                <a:lnTo>
                  <a:pt x="0" y="0"/>
                </a:lnTo>
                <a:lnTo>
                  <a:pt x="337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1" name="Google Shape;151;p73"/>
          <p:cNvSpPr/>
          <p:nvPr/>
        </p:nvSpPr>
        <p:spPr>
          <a:xfrm>
            <a:off x="4023080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2" name="Google Shape;152;p73"/>
          <p:cNvSpPr/>
          <p:nvPr/>
        </p:nvSpPr>
        <p:spPr>
          <a:xfrm>
            <a:off x="4023080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0" y="0"/>
                </a:moveTo>
                <a:lnTo>
                  <a:pt x="2140" y="0"/>
                </a:lnTo>
                <a:cubicBezTo>
                  <a:pt x="1189" y="0"/>
                  <a:pt x="1189" y="0"/>
                  <a:pt x="1189" y="0"/>
                </a:cubicBezTo>
                <a:cubicBezTo>
                  <a:pt x="532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0" y="0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3" name="Google Shape;153;p73"/>
          <p:cNvSpPr/>
          <p:nvPr/>
        </p:nvSpPr>
        <p:spPr>
          <a:xfrm>
            <a:off x="4023080" y="4240330"/>
            <a:ext cx="1867092" cy="866075"/>
          </a:xfrm>
          <a:custGeom>
            <a:avLst/>
            <a:gdLst/>
            <a:ahLst/>
            <a:cxnLst/>
            <a:rect l="l" t="t" r="r" b="b"/>
            <a:pathLst>
              <a:path w="3357" h="1555" extrusionOk="0">
                <a:moveTo>
                  <a:pt x="1678" y="1554"/>
                </a:moveTo>
                <a:lnTo>
                  <a:pt x="2522" y="772"/>
                </a:lnTo>
                <a:lnTo>
                  <a:pt x="3356" y="0"/>
                </a:lnTo>
                <a:lnTo>
                  <a:pt x="1678" y="0"/>
                </a:lnTo>
                <a:lnTo>
                  <a:pt x="0" y="0"/>
                </a:lnTo>
                <a:lnTo>
                  <a:pt x="843" y="772"/>
                </a:lnTo>
                <a:lnTo>
                  <a:pt x="1678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4" name="Google Shape;154;p73"/>
          <p:cNvSpPr/>
          <p:nvPr/>
        </p:nvSpPr>
        <p:spPr>
          <a:xfrm>
            <a:off x="4580019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60" h="632" extrusionOk="0">
                <a:moveTo>
                  <a:pt x="675" y="631"/>
                </a:moveTo>
                <a:lnTo>
                  <a:pt x="1012" y="311"/>
                </a:lnTo>
                <a:lnTo>
                  <a:pt x="1359" y="0"/>
                </a:lnTo>
                <a:lnTo>
                  <a:pt x="675" y="0"/>
                </a:lnTo>
                <a:lnTo>
                  <a:pt x="0" y="0"/>
                </a:lnTo>
                <a:lnTo>
                  <a:pt x="338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5" name="Google Shape;155;p73"/>
          <p:cNvSpPr/>
          <p:nvPr/>
        </p:nvSpPr>
        <p:spPr>
          <a:xfrm>
            <a:off x="6241018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0" h="3179" extrusionOk="0">
                <a:moveTo>
                  <a:pt x="3329" y="3178"/>
                </a:moveTo>
                <a:lnTo>
                  <a:pt x="0" y="3178"/>
                </a:lnTo>
                <a:lnTo>
                  <a:pt x="0" y="0"/>
                </a:lnTo>
                <a:lnTo>
                  <a:pt x="3329" y="0"/>
                </a:lnTo>
                <a:lnTo>
                  <a:pt x="3329" y="3178"/>
                </a:ln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6" name="Google Shape;156;p73"/>
          <p:cNvSpPr/>
          <p:nvPr/>
        </p:nvSpPr>
        <p:spPr>
          <a:xfrm>
            <a:off x="6241018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0" h="1191" extrusionOk="0">
                <a:moveTo>
                  <a:pt x="2139" y="0"/>
                </a:moveTo>
                <a:lnTo>
                  <a:pt x="213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9" y="1190"/>
                  <a:pt x="3329" y="1190"/>
                  <a:pt x="3329" y="1190"/>
                </a:cubicBezTo>
                <a:lnTo>
                  <a:pt x="3329" y="1190"/>
                </a:lnTo>
                <a:cubicBezTo>
                  <a:pt x="3329" y="533"/>
                  <a:pt x="2796" y="0"/>
                  <a:pt x="2139" y="0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7" name="Google Shape;157;p73"/>
          <p:cNvSpPr/>
          <p:nvPr/>
        </p:nvSpPr>
        <p:spPr>
          <a:xfrm>
            <a:off x="6241018" y="4240330"/>
            <a:ext cx="1871999" cy="866075"/>
          </a:xfrm>
          <a:custGeom>
            <a:avLst/>
            <a:gdLst/>
            <a:ahLst/>
            <a:cxnLst/>
            <a:rect l="l" t="t" r="r" b="b"/>
            <a:pathLst>
              <a:path w="3365" h="1555" extrusionOk="0">
                <a:moveTo>
                  <a:pt x="1677" y="1554"/>
                </a:moveTo>
                <a:lnTo>
                  <a:pt x="2521" y="772"/>
                </a:lnTo>
                <a:lnTo>
                  <a:pt x="3364" y="0"/>
                </a:lnTo>
                <a:lnTo>
                  <a:pt x="1677" y="0"/>
                </a:lnTo>
                <a:lnTo>
                  <a:pt x="0" y="0"/>
                </a:lnTo>
                <a:lnTo>
                  <a:pt x="843" y="772"/>
                </a:lnTo>
                <a:lnTo>
                  <a:pt x="1677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8" name="Google Shape;158;p73"/>
          <p:cNvSpPr/>
          <p:nvPr/>
        </p:nvSpPr>
        <p:spPr>
          <a:xfrm>
            <a:off x="6797956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74" y="631"/>
                </a:moveTo>
                <a:lnTo>
                  <a:pt x="1020" y="311"/>
                </a:lnTo>
                <a:lnTo>
                  <a:pt x="1358" y="0"/>
                </a:lnTo>
                <a:lnTo>
                  <a:pt x="674" y="0"/>
                </a:lnTo>
                <a:lnTo>
                  <a:pt x="0" y="0"/>
                </a:lnTo>
                <a:lnTo>
                  <a:pt x="338" y="311"/>
                </a:lnTo>
                <a:lnTo>
                  <a:pt x="674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9" name="Google Shape;159;p73"/>
          <p:cNvSpPr/>
          <p:nvPr/>
        </p:nvSpPr>
        <p:spPr>
          <a:xfrm>
            <a:off x="8458955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0" name="Google Shape;160;p73"/>
          <p:cNvSpPr/>
          <p:nvPr/>
        </p:nvSpPr>
        <p:spPr>
          <a:xfrm>
            <a:off x="8458955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9" y="0"/>
                </a:moveTo>
                <a:lnTo>
                  <a:pt x="214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9" y="0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73"/>
          <p:cNvSpPr/>
          <p:nvPr/>
        </p:nvSpPr>
        <p:spPr>
          <a:xfrm>
            <a:off x="8458955" y="4240330"/>
            <a:ext cx="1874452" cy="866075"/>
          </a:xfrm>
          <a:custGeom>
            <a:avLst/>
            <a:gdLst/>
            <a:ahLst/>
            <a:cxnLst/>
            <a:rect l="l" t="t" r="r" b="b"/>
            <a:pathLst>
              <a:path w="3367" h="1555" extrusionOk="0">
                <a:moveTo>
                  <a:pt x="1687" y="1554"/>
                </a:moveTo>
                <a:lnTo>
                  <a:pt x="2522" y="772"/>
                </a:lnTo>
                <a:lnTo>
                  <a:pt x="3366" y="0"/>
                </a:lnTo>
                <a:lnTo>
                  <a:pt x="1687" y="0"/>
                </a:lnTo>
                <a:lnTo>
                  <a:pt x="0" y="0"/>
                </a:lnTo>
                <a:lnTo>
                  <a:pt x="844" y="772"/>
                </a:lnTo>
                <a:lnTo>
                  <a:pt x="1687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p73"/>
          <p:cNvSpPr/>
          <p:nvPr/>
        </p:nvSpPr>
        <p:spPr>
          <a:xfrm>
            <a:off x="9015894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83" y="631"/>
                </a:moveTo>
                <a:lnTo>
                  <a:pt x="1021" y="311"/>
                </a:lnTo>
                <a:lnTo>
                  <a:pt x="1358" y="0"/>
                </a:lnTo>
                <a:lnTo>
                  <a:pt x="683" y="0"/>
                </a:lnTo>
                <a:lnTo>
                  <a:pt x="0" y="0"/>
                </a:lnTo>
                <a:lnTo>
                  <a:pt x="337" y="311"/>
                </a:lnTo>
                <a:lnTo>
                  <a:pt x="683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73"/>
          <p:cNvSpPr/>
          <p:nvPr/>
        </p:nvSpPr>
        <p:spPr>
          <a:xfrm>
            <a:off x="4739494" y="2574423"/>
            <a:ext cx="419544" cy="515229"/>
          </a:xfrm>
          <a:custGeom>
            <a:avLst/>
            <a:gdLst/>
            <a:ahLst/>
            <a:cxnLst/>
            <a:rect l="l" t="t" r="r" b="b"/>
            <a:pathLst>
              <a:path w="756" h="925" extrusionOk="0">
                <a:moveTo>
                  <a:pt x="746" y="720"/>
                </a:moveTo>
                <a:lnTo>
                  <a:pt x="746" y="720"/>
                </a:lnTo>
                <a:cubicBezTo>
                  <a:pt x="711" y="675"/>
                  <a:pt x="684" y="613"/>
                  <a:pt x="666" y="533"/>
                </a:cubicBezTo>
                <a:cubicBezTo>
                  <a:pt x="657" y="462"/>
                  <a:pt x="657" y="382"/>
                  <a:pt x="657" y="338"/>
                </a:cubicBezTo>
                <a:cubicBezTo>
                  <a:pt x="657" y="311"/>
                  <a:pt x="666" y="294"/>
                  <a:pt x="666" y="276"/>
                </a:cubicBezTo>
                <a:cubicBezTo>
                  <a:pt x="666" y="258"/>
                  <a:pt x="666" y="249"/>
                  <a:pt x="657" y="231"/>
                </a:cubicBezTo>
                <a:cubicBezTo>
                  <a:pt x="639" y="98"/>
                  <a:pt x="515" y="0"/>
                  <a:pt x="373" y="0"/>
                </a:cubicBezTo>
                <a:cubicBezTo>
                  <a:pt x="302" y="0"/>
                  <a:pt x="240" y="18"/>
                  <a:pt x="187" y="63"/>
                </a:cubicBezTo>
                <a:cubicBezTo>
                  <a:pt x="133" y="98"/>
                  <a:pt x="98" y="160"/>
                  <a:pt x="89" y="222"/>
                </a:cubicBezTo>
                <a:cubicBezTo>
                  <a:pt x="80" y="240"/>
                  <a:pt x="80" y="258"/>
                  <a:pt x="80" y="284"/>
                </a:cubicBezTo>
                <a:cubicBezTo>
                  <a:pt x="80" y="294"/>
                  <a:pt x="89" y="311"/>
                  <a:pt x="89" y="338"/>
                </a:cubicBezTo>
                <a:cubicBezTo>
                  <a:pt x="89" y="355"/>
                  <a:pt x="89" y="355"/>
                  <a:pt x="89" y="355"/>
                </a:cubicBezTo>
                <a:lnTo>
                  <a:pt x="89" y="355"/>
                </a:lnTo>
                <a:cubicBezTo>
                  <a:pt x="89" y="400"/>
                  <a:pt x="89" y="471"/>
                  <a:pt x="80" y="542"/>
                </a:cubicBezTo>
                <a:cubicBezTo>
                  <a:pt x="62" y="622"/>
                  <a:pt x="44" y="684"/>
                  <a:pt x="9" y="720"/>
                </a:cubicBezTo>
                <a:cubicBezTo>
                  <a:pt x="0" y="737"/>
                  <a:pt x="0" y="755"/>
                  <a:pt x="0" y="764"/>
                </a:cubicBezTo>
                <a:cubicBezTo>
                  <a:pt x="9" y="782"/>
                  <a:pt x="27" y="791"/>
                  <a:pt x="44" y="791"/>
                </a:cubicBezTo>
                <a:lnTo>
                  <a:pt x="44" y="791"/>
                </a:lnTo>
                <a:cubicBezTo>
                  <a:pt x="160" y="791"/>
                  <a:pt x="160" y="791"/>
                  <a:pt x="160" y="791"/>
                </a:cubicBezTo>
                <a:cubicBezTo>
                  <a:pt x="178" y="826"/>
                  <a:pt x="204" y="862"/>
                  <a:pt x="240" y="879"/>
                </a:cubicBezTo>
                <a:cubicBezTo>
                  <a:pt x="275" y="906"/>
                  <a:pt x="329" y="924"/>
                  <a:pt x="373" y="924"/>
                </a:cubicBezTo>
                <a:cubicBezTo>
                  <a:pt x="426" y="924"/>
                  <a:pt x="471" y="906"/>
                  <a:pt x="515" y="879"/>
                </a:cubicBezTo>
                <a:cubicBezTo>
                  <a:pt x="551" y="862"/>
                  <a:pt x="577" y="826"/>
                  <a:pt x="595" y="791"/>
                </a:cubicBez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cubicBezTo>
                  <a:pt x="728" y="791"/>
                  <a:pt x="746" y="782"/>
                  <a:pt x="746" y="764"/>
                </a:cubicBezTo>
                <a:cubicBezTo>
                  <a:pt x="755" y="755"/>
                  <a:pt x="755" y="737"/>
                  <a:pt x="746" y="720"/>
                </a:cubicBezTo>
                <a:close/>
                <a:moveTo>
                  <a:pt x="480" y="835"/>
                </a:moveTo>
                <a:lnTo>
                  <a:pt x="480" y="835"/>
                </a:lnTo>
                <a:cubicBezTo>
                  <a:pt x="453" y="853"/>
                  <a:pt x="418" y="862"/>
                  <a:pt x="373" y="862"/>
                </a:cubicBezTo>
                <a:cubicBezTo>
                  <a:pt x="338" y="862"/>
                  <a:pt x="302" y="853"/>
                  <a:pt x="267" y="835"/>
                </a:cubicBezTo>
                <a:cubicBezTo>
                  <a:pt x="249" y="817"/>
                  <a:pt x="240" y="808"/>
                  <a:pt x="222" y="791"/>
                </a:cubicBezTo>
                <a:cubicBezTo>
                  <a:pt x="373" y="791"/>
                  <a:pt x="373" y="791"/>
                  <a:pt x="373" y="791"/>
                </a:cubicBezTo>
                <a:cubicBezTo>
                  <a:pt x="524" y="791"/>
                  <a:pt x="524" y="791"/>
                  <a:pt x="524" y="791"/>
                </a:cubicBezTo>
                <a:cubicBezTo>
                  <a:pt x="515" y="808"/>
                  <a:pt x="497" y="817"/>
                  <a:pt x="480" y="835"/>
                </a:cubicBezTo>
                <a:close/>
                <a:moveTo>
                  <a:pt x="622" y="729"/>
                </a:moveTo>
                <a:lnTo>
                  <a:pt x="622" y="729"/>
                </a:lnTo>
                <a:lnTo>
                  <a:pt x="622" y="729"/>
                </a:lnTo>
                <a:cubicBezTo>
                  <a:pt x="373" y="729"/>
                  <a:pt x="373" y="729"/>
                  <a:pt x="373" y="729"/>
                </a:cubicBezTo>
                <a:cubicBezTo>
                  <a:pt x="80" y="729"/>
                  <a:pt x="80" y="729"/>
                  <a:pt x="80" y="729"/>
                </a:cubicBezTo>
                <a:cubicBezTo>
                  <a:pt x="107" y="684"/>
                  <a:pt x="125" y="622"/>
                  <a:pt x="133" y="551"/>
                </a:cubicBezTo>
                <a:cubicBezTo>
                  <a:pt x="151" y="471"/>
                  <a:pt x="151" y="391"/>
                  <a:pt x="142" y="338"/>
                </a:cubicBezTo>
                <a:cubicBezTo>
                  <a:pt x="142" y="329"/>
                  <a:pt x="142" y="329"/>
                  <a:pt x="142" y="329"/>
                </a:cubicBezTo>
                <a:lnTo>
                  <a:pt x="142" y="329"/>
                </a:lnTo>
                <a:cubicBezTo>
                  <a:pt x="142" y="302"/>
                  <a:pt x="142" y="284"/>
                  <a:pt x="142" y="276"/>
                </a:cubicBezTo>
                <a:cubicBezTo>
                  <a:pt x="142" y="258"/>
                  <a:pt x="142" y="249"/>
                  <a:pt x="142" y="231"/>
                </a:cubicBezTo>
                <a:cubicBezTo>
                  <a:pt x="160" y="187"/>
                  <a:pt x="187" y="142"/>
                  <a:pt x="222" y="107"/>
                </a:cubicBezTo>
                <a:cubicBezTo>
                  <a:pt x="267" y="71"/>
                  <a:pt x="320" y="54"/>
                  <a:pt x="373" y="54"/>
                </a:cubicBezTo>
                <a:cubicBezTo>
                  <a:pt x="489" y="54"/>
                  <a:pt x="586" y="134"/>
                  <a:pt x="604" y="240"/>
                </a:cubicBezTo>
                <a:cubicBezTo>
                  <a:pt x="604" y="249"/>
                  <a:pt x="604" y="267"/>
                  <a:pt x="604" y="276"/>
                </a:cubicBezTo>
                <a:cubicBezTo>
                  <a:pt x="604" y="294"/>
                  <a:pt x="604" y="311"/>
                  <a:pt x="604" y="329"/>
                </a:cubicBezTo>
                <a:cubicBezTo>
                  <a:pt x="595" y="382"/>
                  <a:pt x="595" y="462"/>
                  <a:pt x="613" y="542"/>
                </a:cubicBezTo>
                <a:cubicBezTo>
                  <a:pt x="622" y="622"/>
                  <a:pt x="648" y="684"/>
                  <a:pt x="675" y="729"/>
                </a:cubicBezTo>
                <a:lnTo>
                  <a:pt x="622" y="7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4" name="Google Shape;164;p73"/>
          <p:cNvSpPr/>
          <p:nvPr/>
        </p:nvSpPr>
        <p:spPr>
          <a:xfrm>
            <a:off x="9190089" y="2613678"/>
            <a:ext cx="395010" cy="453893"/>
          </a:xfrm>
          <a:custGeom>
            <a:avLst/>
            <a:gdLst/>
            <a:ahLst/>
            <a:cxnLst/>
            <a:rect l="l" t="t" r="r" b="b"/>
            <a:pathLst>
              <a:path w="712" h="818" extrusionOk="0">
                <a:moveTo>
                  <a:pt x="702" y="808"/>
                </a:move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cubicBezTo>
                  <a:pt x="702" y="808"/>
                  <a:pt x="702" y="808"/>
                  <a:pt x="702" y="800"/>
                </a:cubicBezTo>
                <a:cubicBezTo>
                  <a:pt x="702" y="800"/>
                  <a:pt x="702" y="800"/>
                  <a:pt x="711" y="800"/>
                </a:cubicBezTo>
                <a:lnTo>
                  <a:pt x="711" y="800"/>
                </a:lnTo>
                <a:lnTo>
                  <a:pt x="711" y="800"/>
                </a:ln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lnTo>
                  <a:pt x="711" y="791"/>
                </a:lnTo>
                <a:lnTo>
                  <a:pt x="711" y="791"/>
                </a:lnTo>
                <a:cubicBezTo>
                  <a:pt x="711" y="791"/>
                  <a:pt x="711" y="782"/>
                  <a:pt x="702" y="782"/>
                </a:cubicBez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cubicBezTo>
                  <a:pt x="382" y="18"/>
                  <a:pt x="382" y="18"/>
                  <a:pt x="382" y="18"/>
                </a:cubicBez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cubicBezTo>
                  <a:pt x="373" y="18"/>
                  <a:pt x="373" y="18"/>
                  <a:pt x="373" y="18"/>
                </a:cubicBezTo>
                <a:lnTo>
                  <a:pt x="373" y="18"/>
                </a:lnTo>
                <a:cubicBezTo>
                  <a:pt x="373" y="9"/>
                  <a:pt x="373" y="9"/>
                  <a:pt x="373" y="9"/>
                </a:cubicBez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cubicBezTo>
                  <a:pt x="364" y="9"/>
                  <a:pt x="364" y="9"/>
                  <a:pt x="364" y="9"/>
                </a:cubicBez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cubicBezTo>
                  <a:pt x="364" y="9"/>
                  <a:pt x="364" y="0"/>
                  <a:pt x="355" y="0"/>
                </a:cubicBez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cubicBezTo>
                  <a:pt x="355" y="0"/>
                  <a:pt x="355" y="0"/>
                  <a:pt x="347" y="0"/>
                </a:cubicBezTo>
                <a:lnTo>
                  <a:pt x="347" y="0"/>
                </a:lnTo>
                <a:lnTo>
                  <a:pt x="347" y="0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cubicBezTo>
                  <a:pt x="338" y="9"/>
                  <a:pt x="338" y="9"/>
                  <a:pt x="338" y="9"/>
                </a:cubicBez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cubicBezTo>
                  <a:pt x="329" y="9"/>
                  <a:pt x="329" y="9"/>
                  <a:pt x="329" y="9"/>
                </a:cubicBezTo>
                <a:cubicBezTo>
                  <a:pt x="329" y="9"/>
                  <a:pt x="329" y="9"/>
                  <a:pt x="329" y="18"/>
                </a:cubicBez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cubicBezTo>
                  <a:pt x="0" y="782"/>
                  <a:pt x="0" y="782"/>
                  <a:pt x="0" y="782"/>
                </a:cubicBez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cubicBezTo>
                  <a:pt x="0" y="782"/>
                  <a:pt x="0" y="782"/>
                  <a:pt x="0" y="791"/>
                </a:cubicBez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cubicBezTo>
                  <a:pt x="0" y="791"/>
                  <a:pt x="0" y="791"/>
                  <a:pt x="0" y="800"/>
                </a:cubicBez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cubicBezTo>
                  <a:pt x="0" y="800"/>
                  <a:pt x="0" y="800"/>
                  <a:pt x="0" y="808"/>
                </a:cubicBez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cubicBezTo>
                  <a:pt x="9" y="808"/>
                  <a:pt x="9" y="808"/>
                  <a:pt x="9" y="808"/>
                </a:cubicBezTo>
                <a:lnTo>
                  <a:pt x="9" y="808"/>
                </a:lnTo>
                <a:lnTo>
                  <a:pt x="9" y="808"/>
                </a:lnTo>
                <a:lnTo>
                  <a:pt x="9" y="808"/>
                </a:lnTo>
                <a:lnTo>
                  <a:pt x="9" y="817"/>
                </a:lnTo>
                <a:lnTo>
                  <a:pt x="9" y="817"/>
                </a:lnTo>
                <a:cubicBezTo>
                  <a:pt x="9" y="817"/>
                  <a:pt x="9" y="817"/>
                  <a:pt x="18" y="817"/>
                </a:cubicBez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cubicBezTo>
                  <a:pt x="18" y="817"/>
                  <a:pt x="18" y="817"/>
                  <a:pt x="27" y="817"/>
                </a:cubicBez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36" y="817"/>
                </a:lnTo>
                <a:cubicBezTo>
                  <a:pt x="36" y="817"/>
                  <a:pt x="36" y="817"/>
                  <a:pt x="45" y="817"/>
                </a:cubicBez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cubicBezTo>
                  <a:pt x="355" y="613"/>
                  <a:pt x="355" y="613"/>
                  <a:pt x="355" y="613"/>
                </a:cubicBezTo>
                <a:cubicBezTo>
                  <a:pt x="657" y="817"/>
                  <a:pt x="657" y="817"/>
                  <a:pt x="657" y="817"/>
                </a:cubicBezTo>
                <a:lnTo>
                  <a:pt x="657" y="817"/>
                </a:lnTo>
                <a:cubicBezTo>
                  <a:pt x="657" y="817"/>
                  <a:pt x="657" y="817"/>
                  <a:pt x="666" y="817"/>
                </a:cubicBezTo>
                <a:lnTo>
                  <a:pt x="666" y="817"/>
                </a:lnTo>
                <a:lnTo>
                  <a:pt x="666" y="817"/>
                </a:lnTo>
                <a:cubicBezTo>
                  <a:pt x="666" y="817"/>
                  <a:pt x="666" y="817"/>
                  <a:pt x="675" y="817"/>
                </a:cubicBezTo>
                <a:lnTo>
                  <a:pt x="675" y="817"/>
                </a:lnTo>
                <a:lnTo>
                  <a:pt x="675" y="817"/>
                </a:lnTo>
                <a:lnTo>
                  <a:pt x="675" y="817"/>
                </a:lnTo>
                <a:cubicBezTo>
                  <a:pt x="684" y="817"/>
                  <a:pt x="684" y="817"/>
                  <a:pt x="684" y="817"/>
                </a:cubicBez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cubicBezTo>
                  <a:pt x="684" y="817"/>
                  <a:pt x="684" y="817"/>
                  <a:pt x="693" y="817"/>
                </a:cubicBez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cubicBezTo>
                  <a:pt x="693" y="817"/>
                  <a:pt x="702" y="817"/>
                  <a:pt x="702" y="808"/>
                </a:cubicBezTo>
                <a:close/>
                <a:moveTo>
                  <a:pt x="373" y="551"/>
                </a:move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cubicBezTo>
                  <a:pt x="373" y="551"/>
                  <a:pt x="373" y="551"/>
                  <a:pt x="364" y="551"/>
                </a:cubicBez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cubicBezTo>
                  <a:pt x="355" y="551"/>
                  <a:pt x="355" y="551"/>
                  <a:pt x="355" y="551"/>
                </a:cubicBez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cubicBezTo>
                  <a:pt x="347" y="551"/>
                  <a:pt x="347" y="551"/>
                  <a:pt x="347" y="551"/>
                </a:cubicBez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cubicBezTo>
                  <a:pt x="98" y="711"/>
                  <a:pt x="98" y="711"/>
                  <a:pt x="98" y="711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613" y="711"/>
                  <a:pt x="613" y="711"/>
                  <a:pt x="613" y="711"/>
                </a:cubicBezTo>
                <a:lnTo>
                  <a:pt x="373" y="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p73"/>
          <p:cNvSpPr/>
          <p:nvPr/>
        </p:nvSpPr>
        <p:spPr>
          <a:xfrm>
            <a:off x="6903455" y="2613678"/>
            <a:ext cx="527497" cy="453893"/>
          </a:xfrm>
          <a:custGeom>
            <a:avLst/>
            <a:gdLst/>
            <a:ahLst/>
            <a:cxnLst/>
            <a:rect l="l" t="t" r="r" b="b"/>
            <a:pathLst>
              <a:path w="950" h="818" extrusionOk="0">
                <a:moveTo>
                  <a:pt x="478" y="817"/>
                </a:moveTo>
                <a:lnTo>
                  <a:pt x="478" y="817"/>
                </a:lnTo>
                <a:cubicBezTo>
                  <a:pt x="469" y="817"/>
                  <a:pt x="461" y="817"/>
                  <a:pt x="451" y="808"/>
                </a:cubicBezTo>
                <a:cubicBezTo>
                  <a:pt x="142" y="498"/>
                  <a:pt x="142" y="498"/>
                  <a:pt x="142" y="498"/>
                </a:cubicBezTo>
                <a:lnTo>
                  <a:pt x="142" y="498"/>
                </a:lnTo>
                <a:cubicBezTo>
                  <a:pt x="80" y="436"/>
                  <a:pt x="80" y="436"/>
                  <a:pt x="80" y="436"/>
                </a:cubicBezTo>
                <a:cubicBezTo>
                  <a:pt x="26" y="382"/>
                  <a:pt x="0" y="320"/>
                  <a:pt x="0" y="258"/>
                </a:cubicBezTo>
                <a:cubicBezTo>
                  <a:pt x="0" y="187"/>
                  <a:pt x="26" y="125"/>
                  <a:pt x="80" y="80"/>
                </a:cubicBezTo>
                <a:cubicBezTo>
                  <a:pt x="124" y="27"/>
                  <a:pt x="186" y="0"/>
                  <a:pt x="257" y="0"/>
                </a:cubicBezTo>
                <a:cubicBezTo>
                  <a:pt x="319" y="0"/>
                  <a:pt x="390" y="27"/>
                  <a:pt x="434" y="80"/>
                </a:cubicBezTo>
                <a:cubicBezTo>
                  <a:pt x="478" y="116"/>
                  <a:pt x="478" y="116"/>
                  <a:pt x="478" y="116"/>
                </a:cubicBezTo>
                <a:cubicBezTo>
                  <a:pt x="514" y="80"/>
                  <a:pt x="514" y="80"/>
                  <a:pt x="514" y="80"/>
                </a:cubicBezTo>
                <a:cubicBezTo>
                  <a:pt x="567" y="27"/>
                  <a:pt x="629" y="0"/>
                  <a:pt x="691" y="0"/>
                </a:cubicBezTo>
                <a:cubicBezTo>
                  <a:pt x="762" y="0"/>
                  <a:pt x="825" y="27"/>
                  <a:pt x="869" y="80"/>
                </a:cubicBezTo>
                <a:cubicBezTo>
                  <a:pt x="922" y="125"/>
                  <a:pt x="949" y="187"/>
                  <a:pt x="949" y="258"/>
                </a:cubicBezTo>
                <a:cubicBezTo>
                  <a:pt x="949" y="320"/>
                  <a:pt x="922" y="382"/>
                  <a:pt x="869" y="436"/>
                </a:cubicBezTo>
                <a:lnTo>
                  <a:pt x="869" y="436"/>
                </a:lnTo>
                <a:cubicBezTo>
                  <a:pt x="807" y="498"/>
                  <a:pt x="807" y="498"/>
                  <a:pt x="807" y="498"/>
                </a:cubicBezTo>
                <a:lnTo>
                  <a:pt x="807" y="498"/>
                </a:lnTo>
                <a:cubicBezTo>
                  <a:pt x="496" y="808"/>
                  <a:pt x="496" y="808"/>
                  <a:pt x="496" y="808"/>
                </a:cubicBezTo>
                <a:cubicBezTo>
                  <a:pt x="487" y="817"/>
                  <a:pt x="478" y="817"/>
                  <a:pt x="478" y="817"/>
                </a:cubicBezTo>
                <a:close/>
                <a:moveTo>
                  <a:pt x="186" y="453"/>
                </a:moveTo>
                <a:lnTo>
                  <a:pt x="186" y="453"/>
                </a:lnTo>
                <a:cubicBezTo>
                  <a:pt x="478" y="746"/>
                  <a:pt x="478" y="746"/>
                  <a:pt x="478" y="746"/>
                </a:cubicBezTo>
                <a:cubicBezTo>
                  <a:pt x="762" y="453"/>
                  <a:pt x="762" y="453"/>
                  <a:pt x="762" y="453"/>
                </a:cubicBezTo>
                <a:cubicBezTo>
                  <a:pt x="762" y="453"/>
                  <a:pt x="762" y="453"/>
                  <a:pt x="771" y="453"/>
                </a:cubicBezTo>
                <a:cubicBezTo>
                  <a:pt x="833" y="391"/>
                  <a:pt x="833" y="391"/>
                  <a:pt x="833" y="391"/>
                </a:cubicBezTo>
                <a:cubicBezTo>
                  <a:pt x="869" y="356"/>
                  <a:pt x="887" y="302"/>
                  <a:pt x="887" y="258"/>
                </a:cubicBezTo>
                <a:cubicBezTo>
                  <a:pt x="887" y="205"/>
                  <a:pt x="869" y="151"/>
                  <a:pt x="833" y="116"/>
                </a:cubicBezTo>
                <a:cubicBezTo>
                  <a:pt x="798" y="80"/>
                  <a:pt x="745" y="63"/>
                  <a:pt x="691" y="63"/>
                </a:cubicBezTo>
                <a:cubicBezTo>
                  <a:pt x="647" y="63"/>
                  <a:pt x="594" y="80"/>
                  <a:pt x="558" y="116"/>
                </a:cubicBezTo>
                <a:cubicBezTo>
                  <a:pt x="496" y="178"/>
                  <a:pt x="496" y="178"/>
                  <a:pt x="496" y="178"/>
                </a:cubicBezTo>
                <a:cubicBezTo>
                  <a:pt x="487" y="187"/>
                  <a:pt x="478" y="187"/>
                  <a:pt x="478" y="187"/>
                </a:cubicBezTo>
                <a:cubicBezTo>
                  <a:pt x="469" y="187"/>
                  <a:pt x="461" y="187"/>
                  <a:pt x="451" y="178"/>
                </a:cubicBezTo>
                <a:cubicBezTo>
                  <a:pt x="390" y="116"/>
                  <a:pt x="390" y="116"/>
                  <a:pt x="390" y="116"/>
                </a:cubicBezTo>
                <a:cubicBezTo>
                  <a:pt x="355" y="80"/>
                  <a:pt x="310" y="63"/>
                  <a:pt x="257" y="63"/>
                </a:cubicBezTo>
                <a:cubicBezTo>
                  <a:pt x="204" y="63"/>
                  <a:pt x="159" y="80"/>
                  <a:pt x="115" y="116"/>
                </a:cubicBezTo>
                <a:cubicBezTo>
                  <a:pt x="80" y="151"/>
                  <a:pt x="62" y="205"/>
                  <a:pt x="62" y="258"/>
                </a:cubicBezTo>
                <a:cubicBezTo>
                  <a:pt x="62" y="302"/>
                  <a:pt x="80" y="356"/>
                  <a:pt x="115" y="391"/>
                </a:cubicBezTo>
                <a:cubicBezTo>
                  <a:pt x="186" y="453"/>
                  <a:pt x="186" y="453"/>
                  <a:pt x="186" y="453"/>
                </a:cubicBezTo>
                <a:close/>
                <a:moveTo>
                  <a:pt x="851" y="409"/>
                </a:moveTo>
                <a:lnTo>
                  <a:pt x="851" y="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6" name="Google Shape;166;p73"/>
          <p:cNvSpPr/>
          <p:nvPr/>
        </p:nvSpPr>
        <p:spPr>
          <a:xfrm>
            <a:off x="2565719" y="2574423"/>
            <a:ext cx="326313" cy="515229"/>
          </a:xfrm>
          <a:custGeom>
            <a:avLst/>
            <a:gdLst/>
            <a:ahLst/>
            <a:cxnLst/>
            <a:rect l="l" t="t" r="r" b="b"/>
            <a:pathLst>
              <a:path w="587" h="925" extrusionOk="0">
                <a:moveTo>
                  <a:pt x="302" y="924"/>
                </a:moveTo>
                <a:lnTo>
                  <a:pt x="302" y="924"/>
                </a:lnTo>
                <a:cubicBezTo>
                  <a:pt x="284" y="924"/>
                  <a:pt x="275" y="915"/>
                  <a:pt x="275" y="906"/>
                </a:cubicBezTo>
                <a:cubicBezTo>
                  <a:pt x="275" y="906"/>
                  <a:pt x="204" y="800"/>
                  <a:pt x="142" y="666"/>
                </a:cubicBezTo>
                <a:cubicBezTo>
                  <a:pt x="44" y="489"/>
                  <a:pt x="0" y="365"/>
                  <a:pt x="0" y="294"/>
                </a:cubicBezTo>
                <a:cubicBezTo>
                  <a:pt x="0" y="125"/>
                  <a:pt x="133" y="0"/>
                  <a:pt x="293" y="0"/>
                </a:cubicBezTo>
                <a:cubicBezTo>
                  <a:pt x="453" y="0"/>
                  <a:pt x="586" y="125"/>
                  <a:pt x="586" y="294"/>
                </a:cubicBezTo>
                <a:cubicBezTo>
                  <a:pt x="586" y="365"/>
                  <a:pt x="541" y="489"/>
                  <a:pt x="453" y="666"/>
                </a:cubicBezTo>
                <a:cubicBezTo>
                  <a:pt x="391" y="800"/>
                  <a:pt x="328" y="906"/>
                  <a:pt x="328" y="906"/>
                </a:cubicBezTo>
                <a:cubicBezTo>
                  <a:pt x="319" y="915"/>
                  <a:pt x="311" y="924"/>
                  <a:pt x="302" y="924"/>
                </a:cubicBezTo>
                <a:close/>
                <a:moveTo>
                  <a:pt x="293" y="54"/>
                </a:moveTo>
                <a:lnTo>
                  <a:pt x="293" y="54"/>
                </a:lnTo>
                <a:cubicBezTo>
                  <a:pt x="169" y="54"/>
                  <a:pt x="62" y="160"/>
                  <a:pt x="62" y="294"/>
                </a:cubicBezTo>
                <a:cubicBezTo>
                  <a:pt x="62" y="338"/>
                  <a:pt x="80" y="436"/>
                  <a:pt x="195" y="640"/>
                </a:cubicBezTo>
                <a:cubicBezTo>
                  <a:pt x="231" y="720"/>
                  <a:pt x="275" y="791"/>
                  <a:pt x="302" y="835"/>
                </a:cubicBezTo>
                <a:cubicBezTo>
                  <a:pt x="319" y="791"/>
                  <a:pt x="364" y="720"/>
                  <a:pt x="399" y="640"/>
                </a:cubicBezTo>
                <a:cubicBezTo>
                  <a:pt x="506" y="436"/>
                  <a:pt x="524" y="338"/>
                  <a:pt x="524" y="294"/>
                </a:cubicBezTo>
                <a:cubicBezTo>
                  <a:pt x="524" y="160"/>
                  <a:pt x="426" y="54"/>
                  <a:pt x="293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7" name="Google Shape;167;p73"/>
          <p:cNvSpPr/>
          <p:nvPr/>
        </p:nvSpPr>
        <p:spPr>
          <a:xfrm>
            <a:off x="2654044" y="2655388"/>
            <a:ext cx="154570" cy="154568"/>
          </a:xfrm>
          <a:custGeom>
            <a:avLst/>
            <a:gdLst/>
            <a:ahLst/>
            <a:cxnLst/>
            <a:rect l="l" t="t" r="r" b="b"/>
            <a:pathLst>
              <a:path w="276" h="277" extrusionOk="0">
                <a:moveTo>
                  <a:pt x="133" y="276"/>
                </a:moveTo>
                <a:lnTo>
                  <a:pt x="133" y="276"/>
                </a:lnTo>
                <a:cubicBezTo>
                  <a:pt x="62" y="276"/>
                  <a:pt x="0" y="213"/>
                  <a:pt x="0" y="142"/>
                </a:cubicBezTo>
                <a:cubicBezTo>
                  <a:pt x="0" y="63"/>
                  <a:pt x="62" y="0"/>
                  <a:pt x="133" y="0"/>
                </a:cubicBezTo>
                <a:cubicBezTo>
                  <a:pt x="213" y="0"/>
                  <a:pt x="275" y="63"/>
                  <a:pt x="275" y="142"/>
                </a:cubicBezTo>
                <a:cubicBezTo>
                  <a:pt x="275" y="213"/>
                  <a:pt x="213" y="276"/>
                  <a:pt x="133" y="276"/>
                </a:cubicBezTo>
                <a:close/>
                <a:moveTo>
                  <a:pt x="133" y="63"/>
                </a:moveTo>
                <a:lnTo>
                  <a:pt x="133" y="63"/>
                </a:lnTo>
                <a:cubicBezTo>
                  <a:pt x="88" y="63"/>
                  <a:pt x="62" y="98"/>
                  <a:pt x="62" y="142"/>
                </a:cubicBezTo>
                <a:cubicBezTo>
                  <a:pt x="62" y="178"/>
                  <a:pt x="88" y="213"/>
                  <a:pt x="133" y="213"/>
                </a:cubicBezTo>
                <a:cubicBezTo>
                  <a:pt x="177" y="213"/>
                  <a:pt x="213" y="178"/>
                  <a:pt x="213" y="142"/>
                </a:cubicBezTo>
                <a:cubicBezTo>
                  <a:pt x="213" y="98"/>
                  <a:pt x="177" y="63"/>
                  <a:pt x="13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8" name="Google Shape;168;p73"/>
          <p:cNvSpPr txBox="1">
            <a:spLocks noGrp="1"/>
          </p:cNvSpPr>
          <p:nvPr>
            <p:ph type="body" idx="1"/>
          </p:nvPr>
        </p:nvSpPr>
        <p:spPr>
          <a:xfrm>
            <a:off x="1817871" y="3198841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73"/>
          <p:cNvSpPr txBox="1">
            <a:spLocks noGrp="1"/>
          </p:cNvSpPr>
          <p:nvPr>
            <p:ph type="body" idx="2"/>
          </p:nvPr>
        </p:nvSpPr>
        <p:spPr>
          <a:xfrm>
            <a:off x="4038262" y="3186134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73"/>
          <p:cNvSpPr txBox="1">
            <a:spLocks noGrp="1"/>
          </p:cNvSpPr>
          <p:nvPr>
            <p:ph type="body" idx="3"/>
          </p:nvPr>
        </p:nvSpPr>
        <p:spPr>
          <a:xfrm>
            <a:off x="6248378" y="3186133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73"/>
          <p:cNvSpPr txBox="1">
            <a:spLocks noGrp="1"/>
          </p:cNvSpPr>
          <p:nvPr>
            <p:ph type="body" idx="4"/>
          </p:nvPr>
        </p:nvSpPr>
        <p:spPr>
          <a:xfrm>
            <a:off x="8465000" y="3173210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4">
  <p:cSld name="Menu #4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4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74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175" name="Google Shape;175;p74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6" name="Google Shape;176;p74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7" name="Google Shape;177;p74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8" name="Google Shape;178;p74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9" name="Google Shape;179;p74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0" name="Google Shape;180;p74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181" name="Google Shape;181;p74"/>
          <p:cNvCxnSpPr/>
          <p:nvPr/>
        </p:nvCxnSpPr>
        <p:spPr>
          <a:xfrm>
            <a:off x="-9168" y="3020687"/>
            <a:ext cx="12210336" cy="2748"/>
          </a:xfrm>
          <a:prstGeom prst="straightConnector1">
            <a:avLst/>
          </a:pr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74"/>
          <p:cNvSpPr/>
          <p:nvPr/>
        </p:nvSpPr>
        <p:spPr>
          <a:xfrm>
            <a:off x="796243" y="1995370"/>
            <a:ext cx="2300776" cy="2056131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4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4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55" y="3199"/>
                  <a:pt x="2946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5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3" name="Google Shape;183;p74"/>
          <p:cNvSpPr/>
          <p:nvPr/>
        </p:nvSpPr>
        <p:spPr>
          <a:xfrm>
            <a:off x="3525838" y="1995370"/>
            <a:ext cx="2300778" cy="2056131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5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5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47" y="3199"/>
                  <a:pt x="2947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7" y="260"/>
                  <a:pt x="2947" y="260"/>
                  <a:pt x="2947" y="260"/>
                </a:cubicBezTo>
                <a:cubicBezTo>
                  <a:pt x="2847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74"/>
          <p:cNvSpPr/>
          <p:nvPr/>
        </p:nvSpPr>
        <p:spPr>
          <a:xfrm>
            <a:off x="6249936" y="1995370"/>
            <a:ext cx="2303526" cy="2056131"/>
          </a:xfrm>
          <a:custGeom>
            <a:avLst/>
            <a:gdLst/>
            <a:ahLst/>
            <a:cxnLst/>
            <a:rect l="l" t="t" r="r" b="b"/>
            <a:pathLst>
              <a:path w="3697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54" y="3031"/>
                </a:cubicBezTo>
                <a:cubicBezTo>
                  <a:pt x="3596" y="1913"/>
                  <a:pt x="3596" y="1913"/>
                  <a:pt x="3596" y="1913"/>
                </a:cubicBezTo>
                <a:cubicBezTo>
                  <a:pt x="3696" y="1745"/>
                  <a:pt x="3696" y="1546"/>
                  <a:pt x="3596" y="1385"/>
                </a:cubicBezTo>
                <a:cubicBezTo>
                  <a:pt x="2954" y="260"/>
                  <a:pt x="2954" y="260"/>
                  <a:pt x="2954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74"/>
          <p:cNvSpPr/>
          <p:nvPr/>
        </p:nvSpPr>
        <p:spPr>
          <a:xfrm>
            <a:off x="8976783" y="1995370"/>
            <a:ext cx="2300776" cy="2056131"/>
          </a:xfrm>
          <a:custGeom>
            <a:avLst/>
            <a:gdLst/>
            <a:ahLst/>
            <a:cxnLst/>
            <a:rect l="l" t="t" r="r" b="b"/>
            <a:pathLst>
              <a:path w="3689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46" y="3031"/>
                </a:cubicBezTo>
                <a:cubicBezTo>
                  <a:pt x="3597" y="1913"/>
                  <a:pt x="3597" y="1913"/>
                  <a:pt x="3597" y="1913"/>
                </a:cubicBezTo>
                <a:cubicBezTo>
                  <a:pt x="3688" y="1745"/>
                  <a:pt x="3688" y="1546"/>
                  <a:pt x="3597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74"/>
          <p:cNvSpPr/>
          <p:nvPr/>
        </p:nvSpPr>
        <p:spPr>
          <a:xfrm>
            <a:off x="1549424" y="3240594"/>
            <a:ext cx="788916" cy="503037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7" y="750"/>
                  <a:pt x="896" y="804"/>
                  <a:pt x="628" y="804"/>
                </a:cubicBezTo>
                <a:cubicBezTo>
                  <a:pt x="368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74"/>
          <p:cNvSpPr/>
          <p:nvPr/>
        </p:nvSpPr>
        <p:spPr>
          <a:xfrm>
            <a:off x="1392740" y="2896988"/>
            <a:ext cx="1102285" cy="610242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46" y="536"/>
                  <a:pt x="46" y="536"/>
                  <a:pt x="46" y="536"/>
                </a:cubicBezTo>
                <a:cubicBezTo>
                  <a:pt x="0" y="513"/>
                  <a:pt x="0" y="460"/>
                  <a:pt x="46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Google Shape;188;p74"/>
          <p:cNvSpPr/>
          <p:nvPr/>
        </p:nvSpPr>
        <p:spPr>
          <a:xfrm>
            <a:off x="4279019" y="3240594"/>
            <a:ext cx="788917" cy="503037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8" y="750"/>
                  <a:pt x="896" y="804"/>
                  <a:pt x="628" y="804"/>
                </a:cubicBezTo>
                <a:cubicBezTo>
                  <a:pt x="360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Google Shape;189;p74"/>
          <p:cNvSpPr/>
          <p:nvPr/>
        </p:nvSpPr>
        <p:spPr>
          <a:xfrm>
            <a:off x="4122336" y="2896988"/>
            <a:ext cx="1102283" cy="610242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0" name="Google Shape;190;p74"/>
          <p:cNvSpPr/>
          <p:nvPr/>
        </p:nvSpPr>
        <p:spPr>
          <a:xfrm>
            <a:off x="7008615" y="3240594"/>
            <a:ext cx="786168" cy="503037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1" name="Google Shape;191;p74"/>
          <p:cNvSpPr/>
          <p:nvPr/>
        </p:nvSpPr>
        <p:spPr>
          <a:xfrm>
            <a:off x="6849183" y="2896988"/>
            <a:ext cx="1102283" cy="610242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2" name="Google Shape;192;p74"/>
          <p:cNvSpPr/>
          <p:nvPr/>
        </p:nvSpPr>
        <p:spPr>
          <a:xfrm>
            <a:off x="9735462" y="3240594"/>
            <a:ext cx="786168" cy="503037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3" name="Google Shape;193;p74"/>
          <p:cNvSpPr/>
          <p:nvPr/>
        </p:nvSpPr>
        <p:spPr>
          <a:xfrm>
            <a:off x="9578777" y="2896988"/>
            <a:ext cx="1102285" cy="610242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1" y="972"/>
                  <a:pt x="911" y="972"/>
                  <a:pt x="911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1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4" name="Google Shape;194;p74"/>
          <p:cNvSpPr txBox="1"/>
          <p:nvPr/>
        </p:nvSpPr>
        <p:spPr>
          <a:xfrm>
            <a:off x="1708519" y="2125129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/>
          </a:p>
        </p:txBody>
      </p:sp>
      <p:sp>
        <p:nvSpPr>
          <p:cNvPr id="195" name="Google Shape;195;p74"/>
          <p:cNvSpPr txBox="1"/>
          <p:nvPr/>
        </p:nvSpPr>
        <p:spPr>
          <a:xfrm>
            <a:off x="4447957" y="2120646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/>
          </a:p>
        </p:txBody>
      </p:sp>
      <p:sp>
        <p:nvSpPr>
          <p:cNvPr id="196" name="Google Shape;196;p74"/>
          <p:cNvSpPr txBox="1"/>
          <p:nvPr/>
        </p:nvSpPr>
        <p:spPr>
          <a:xfrm>
            <a:off x="7170408" y="2125617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/>
          </a:p>
        </p:txBody>
      </p:sp>
      <p:sp>
        <p:nvSpPr>
          <p:cNvPr id="197" name="Google Shape;197;p74"/>
          <p:cNvSpPr txBox="1"/>
          <p:nvPr/>
        </p:nvSpPr>
        <p:spPr>
          <a:xfrm>
            <a:off x="9895679" y="2125617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/>
          </a:p>
        </p:txBody>
      </p:sp>
      <p:sp>
        <p:nvSpPr>
          <p:cNvPr id="198" name="Google Shape;198;p74"/>
          <p:cNvSpPr txBox="1">
            <a:spLocks noGrp="1"/>
          </p:cNvSpPr>
          <p:nvPr>
            <p:ph type="body" idx="1"/>
          </p:nvPr>
        </p:nvSpPr>
        <p:spPr>
          <a:xfrm>
            <a:off x="838470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74"/>
          <p:cNvSpPr txBox="1">
            <a:spLocks noGrp="1"/>
          </p:cNvSpPr>
          <p:nvPr>
            <p:ph type="body" idx="2"/>
          </p:nvPr>
        </p:nvSpPr>
        <p:spPr>
          <a:xfrm>
            <a:off x="3589989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74"/>
          <p:cNvSpPr txBox="1">
            <a:spLocks noGrp="1"/>
          </p:cNvSpPr>
          <p:nvPr>
            <p:ph type="body" idx="3"/>
          </p:nvPr>
        </p:nvSpPr>
        <p:spPr>
          <a:xfrm>
            <a:off x="6341508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74"/>
          <p:cNvSpPr txBox="1">
            <a:spLocks noGrp="1"/>
          </p:cNvSpPr>
          <p:nvPr>
            <p:ph type="body" idx="4"/>
          </p:nvPr>
        </p:nvSpPr>
        <p:spPr>
          <a:xfrm>
            <a:off x="9093028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5">
  <p:cSld name="Menu #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4" name="Google Shape;204;p75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05" name="Google Shape;205;p75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6" name="Google Shape;206;p75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7" name="Google Shape;207;p75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8" name="Google Shape;208;p75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9" name="Google Shape;209;p75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0" name="Google Shape;210;p75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11" name="Google Shape;211;p75"/>
          <p:cNvSpPr/>
          <p:nvPr/>
        </p:nvSpPr>
        <p:spPr>
          <a:xfrm>
            <a:off x="5174" y="1581015"/>
            <a:ext cx="9771528" cy="2634896"/>
          </a:xfrm>
          <a:custGeom>
            <a:avLst/>
            <a:gdLst/>
            <a:ahLst/>
            <a:cxnLst/>
            <a:rect l="l" t="t" r="r" b="b"/>
            <a:pathLst>
              <a:path w="15765" h="4250" extrusionOk="0">
                <a:moveTo>
                  <a:pt x="15764" y="3269"/>
                </a:moveTo>
                <a:lnTo>
                  <a:pt x="15764" y="3269"/>
                </a:lnTo>
                <a:cubicBezTo>
                  <a:pt x="15169" y="3992"/>
                  <a:pt x="14084" y="4249"/>
                  <a:pt x="13225" y="3888"/>
                </a:cubicBezTo>
                <a:cubicBezTo>
                  <a:pt x="11939" y="3341"/>
                  <a:pt x="11377" y="1678"/>
                  <a:pt x="10059" y="1205"/>
                </a:cubicBezTo>
                <a:cubicBezTo>
                  <a:pt x="9425" y="980"/>
                  <a:pt x="8678" y="1085"/>
                  <a:pt x="8140" y="1486"/>
                </a:cubicBezTo>
                <a:cubicBezTo>
                  <a:pt x="7601" y="1887"/>
                  <a:pt x="7272" y="2562"/>
                  <a:pt x="7304" y="3237"/>
                </a:cubicBezTo>
                <a:cubicBezTo>
                  <a:pt x="7312" y="3389"/>
                  <a:pt x="7336" y="3542"/>
                  <a:pt x="7416" y="3663"/>
                </a:cubicBezTo>
                <a:cubicBezTo>
                  <a:pt x="7505" y="3783"/>
                  <a:pt x="7657" y="3872"/>
                  <a:pt x="7802" y="3831"/>
                </a:cubicBezTo>
                <a:cubicBezTo>
                  <a:pt x="7947" y="3799"/>
                  <a:pt x="8035" y="3655"/>
                  <a:pt x="8083" y="3510"/>
                </a:cubicBezTo>
                <a:cubicBezTo>
                  <a:pt x="8212" y="3084"/>
                  <a:pt x="8035" y="2594"/>
                  <a:pt x="7682" y="2329"/>
                </a:cubicBezTo>
                <a:cubicBezTo>
                  <a:pt x="7336" y="2056"/>
                  <a:pt x="6846" y="1984"/>
                  <a:pt x="6420" y="2104"/>
                </a:cubicBezTo>
                <a:cubicBezTo>
                  <a:pt x="5825" y="2265"/>
                  <a:pt x="5367" y="2739"/>
                  <a:pt x="4837" y="3044"/>
                </a:cubicBezTo>
                <a:cubicBezTo>
                  <a:pt x="4315" y="3341"/>
                  <a:pt x="3712" y="3478"/>
                  <a:pt x="3126" y="3446"/>
                </a:cubicBezTo>
                <a:cubicBezTo>
                  <a:pt x="2812" y="3422"/>
                  <a:pt x="2491" y="3357"/>
                  <a:pt x="2218" y="3205"/>
                </a:cubicBezTo>
                <a:cubicBezTo>
                  <a:pt x="1768" y="2948"/>
                  <a:pt x="1454" y="2490"/>
                  <a:pt x="1310" y="1992"/>
                </a:cubicBezTo>
                <a:cubicBezTo>
                  <a:pt x="1165" y="1494"/>
                  <a:pt x="1173" y="956"/>
                  <a:pt x="1261" y="450"/>
                </a:cubicBezTo>
                <a:cubicBezTo>
                  <a:pt x="1286" y="249"/>
                  <a:pt x="1406" y="0"/>
                  <a:pt x="1599" y="40"/>
                </a:cubicBezTo>
                <a:cubicBezTo>
                  <a:pt x="1695" y="56"/>
                  <a:pt x="1768" y="136"/>
                  <a:pt x="1808" y="225"/>
                </a:cubicBezTo>
                <a:cubicBezTo>
                  <a:pt x="1969" y="570"/>
                  <a:pt x="1840" y="1004"/>
                  <a:pt x="1567" y="1253"/>
                </a:cubicBezTo>
                <a:cubicBezTo>
                  <a:pt x="1286" y="1510"/>
                  <a:pt x="378" y="1575"/>
                  <a:pt x="0" y="1535"/>
                </a:cubicBezTo>
              </a:path>
            </a:pathLst>
          </a:cu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2" name="Google Shape;212;p75"/>
          <p:cNvSpPr/>
          <p:nvPr/>
        </p:nvSpPr>
        <p:spPr>
          <a:xfrm>
            <a:off x="800563" y="2879328"/>
            <a:ext cx="1120651" cy="1035920"/>
          </a:xfrm>
          <a:custGeom>
            <a:avLst/>
            <a:gdLst/>
            <a:ahLst/>
            <a:cxnLst/>
            <a:rect l="l" t="t" r="r" b="b"/>
            <a:pathLst>
              <a:path w="1808" h="1672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4"/>
                  <a:pt x="265" y="273"/>
                </a:cubicBezTo>
                <a:cubicBezTo>
                  <a:pt x="104" y="563"/>
                  <a:pt x="104" y="563"/>
                  <a:pt x="104" y="563"/>
                </a:cubicBezTo>
                <a:cubicBezTo>
                  <a:pt x="0" y="731"/>
                  <a:pt x="0" y="940"/>
                  <a:pt x="104" y="1109"/>
                </a:cubicBezTo>
                <a:cubicBezTo>
                  <a:pt x="265" y="1398"/>
                  <a:pt x="265" y="1398"/>
                  <a:pt x="265" y="1398"/>
                </a:cubicBezTo>
                <a:cubicBezTo>
                  <a:pt x="361" y="1567"/>
                  <a:pt x="546" y="1671"/>
                  <a:pt x="739" y="1671"/>
                </a:cubicBezTo>
                <a:cubicBezTo>
                  <a:pt x="1068" y="1671"/>
                  <a:pt x="1068" y="1671"/>
                  <a:pt x="1068" y="1671"/>
                </a:cubicBezTo>
                <a:cubicBezTo>
                  <a:pt x="1269" y="1671"/>
                  <a:pt x="1446" y="1567"/>
                  <a:pt x="1550" y="1398"/>
                </a:cubicBezTo>
                <a:cubicBezTo>
                  <a:pt x="1711" y="1109"/>
                  <a:pt x="1711" y="1109"/>
                  <a:pt x="1711" y="1109"/>
                </a:cubicBezTo>
                <a:cubicBezTo>
                  <a:pt x="1807" y="940"/>
                  <a:pt x="1807" y="731"/>
                  <a:pt x="1711" y="563"/>
                </a:cubicBezTo>
                <a:cubicBezTo>
                  <a:pt x="1550" y="273"/>
                  <a:pt x="1550" y="273"/>
                  <a:pt x="1550" y="273"/>
                </a:cubicBezTo>
                <a:cubicBezTo>
                  <a:pt x="1446" y="104"/>
                  <a:pt x="1269" y="0"/>
                  <a:pt x="1068" y="0"/>
                </a:cubicBezTo>
              </a:path>
            </a:pathLst>
          </a:custGeom>
          <a:solidFill>
            <a:srgbClr val="89F3D3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3" name="Google Shape;213;p75"/>
          <p:cNvSpPr/>
          <p:nvPr/>
        </p:nvSpPr>
        <p:spPr>
          <a:xfrm>
            <a:off x="3077396" y="2537668"/>
            <a:ext cx="1120651" cy="1035918"/>
          </a:xfrm>
          <a:custGeom>
            <a:avLst/>
            <a:gdLst/>
            <a:ahLst/>
            <a:cxnLst/>
            <a:rect l="l" t="t" r="r" b="b"/>
            <a:pathLst>
              <a:path w="1809" h="1671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3"/>
                  <a:pt x="265" y="272"/>
                </a:cubicBezTo>
                <a:cubicBezTo>
                  <a:pt x="104" y="561"/>
                  <a:pt x="104" y="561"/>
                  <a:pt x="104" y="561"/>
                </a:cubicBezTo>
                <a:cubicBezTo>
                  <a:pt x="0" y="730"/>
                  <a:pt x="0" y="939"/>
                  <a:pt x="104" y="1107"/>
                </a:cubicBezTo>
                <a:cubicBezTo>
                  <a:pt x="265" y="1397"/>
                  <a:pt x="265" y="1397"/>
                  <a:pt x="265" y="1397"/>
                </a:cubicBezTo>
                <a:cubicBezTo>
                  <a:pt x="361" y="1565"/>
                  <a:pt x="546" y="1670"/>
                  <a:pt x="739" y="1670"/>
                </a:cubicBezTo>
                <a:cubicBezTo>
                  <a:pt x="1068" y="1670"/>
                  <a:pt x="1068" y="1670"/>
                  <a:pt x="1068" y="1670"/>
                </a:cubicBezTo>
                <a:cubicBezTo>
                  <a:pt x="1269" y="1670"/>
                  <a:pt x="1446" y="1565"/>
                  <a:pt x="1551" y="1397"/>
                </a:cubicBezTo>
                <a:cubicBezTo>
                  <a:pt x="1711" y="1107"/>
                  <a:pt x="1711" y="1107"/>
                  <a:pt x="1711" y="1107"/>
                </a:cubicBezTo>
                <a:cubicBezTo>
                  <a:pt x="1808" y="939"/>
                  <a:pt x="1808" y="730"/>
                  <a:pt x="1711" y="561"/>
                </a:cubicBezTo>
                <a:cubicBezTo>
                  <a:pt x="1551" y="272"/>
                  <a:pt x="1551" y="272"/>
                  <a:pt x="1551" y="272"/>
                </a:cubicBezTo>
                <a:cubicBezTo>
                  <a:pt x="1446" y="103"/>
                  <a:pt x="1269" y="0"/>
                  <a:pt x="1068" y="0"/>
                </a:cubicBezTo>
              </a:path>
            </a:pathLst>
          </a:custGeom>
          <a:solidFill>
            <a:srgbClr val="69B8F8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75"/>
          <p:cNvSpPr/>
          <p:nvPr/>
        </p:nvSpPr>
        <p:spPr>
          <a:xfrm>
            <a:off x="5821624" y="1868010"/>
            <a:ext cx="1115184" cy="1035920"/>
          </a:xfrm>
          <a:custGeom>
            <a:avLst/>
            <a:gdLst/>
            <a:ahLst/>
            <a:cxnLst/>
            <a:rect l="l" t="t" r="r" b="b"/>
            <a:pathLst>
              <a:path w="1800" h="1671" extrusionOk="0">
                <a:moveTo>
                  <a:pt x="1060" y="0"/>
                </a:moveTo>
                <a:lnTo>
                  <a:pt x="1060" y="0"/>
                </a:lnTo>
                <a:cubicBezTo>
                  <a:pt x="738" y="0"/>
                  <a:pt x="738" y="0"/>
                  <a:pt x="738" y="0"/>
                </a:cubicBezTo>
                <a:cubicBezTo>
                  <a:pt x="537" y="0"/>
                  <a:pt x="354" y="104"/>
                  <a:pt x="257" y="273"/>
                </a:cubicBezTo>
                <a:cubicBezTo>
                  <a:pt x="96" y="562"/>
                  <a:pt x="96" y="562"/>
                  <a:pt x="96" y="562"/>
                </a:cubicBezTo>
                <a:cubicBezTo>
                  <a:pt x="0" y="731"/>
                  <a:pt x="0" y="940"/>
                  <a:pt x="96" y="1109"/>
                </a:cubicBezTo>
                <a:cubicBezTo>
                  <a:pt x="257" y="1397"/>
                  <a:pt x="257" y="1397"/>
                  <a:pt x="257" y="1397"/>
                </a:cubicBezTo>
                <a:cubicBezTo>
                  <a:pt x="354" y="1566"/>
                  <a:pt x="537" y="1670"/>
                  <a:pt x="738" y="1670"/>
                </a:cubicBezTo>
                <a:cubicBezTo>
                  <a:pt x="1060" y="1670"/>
                  <a:pt x="1060" y="1670"/>
                  <a:pt x="1060" y="1670"/>
                </a:cubicBezTo>
                <a:cubicBezTo>
                  <a:pt x="1260" y="1670"/>
                  <a:pt x="1445" y="1566"/>
                  <a:pt x="1542" y="1397"/>
                </a:cubicBezTo>
                <a:cubicBezTo>
                  <a:pt x="1702" y="1109"/>
                  <a:pt x="1702" y="1109"/>
                  <a:pt x="1702" y="1109"/>
                </a:cubicBezTo>
                <a:cubicBezTo>
                  <a:pt x="1799" y="940"/>
                  <a:pt x="1799" y="731"/>
                  <a:pt x="1702" y="562"/>
                </a:cubicBezTo>
                <a:cubicBezTo>
                  <a:pt x="1542" y="273"/>
                  <a:pt x="1542" y="273"/>
                  <a:pt x="1542" y="273"/>
                </a:cubicBezTo>
                <a:cubicBezTo>
                  <a:pt x="1445" y="104"/>
                  <a:pt x="1260" y="0"/>
                  <a:pt x="1060" y="0"/>
                </a:cubicBezTo>
              </a:path>
            </a:pathLst>
          </a:custGeom>
          <a:solidFill>
            <a:srgbClr val="F5E252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75"/>
          <p:cNvSpPr/>
          <p:nvPr/>
        </p:nvSpPr>
        <p:spPr>
          <a:xfrm>
            <a:off x="7986393" y="3570853"/>
            <a:ext cx="1120651" cy="1035918"/>
          </a:xfrm>
          <a:custGeom>
            <a:avLst/>
            <a:gdLst/>
            <a:ahLst/>
            <a:cxnLst/>
            <a:rect l="l" t="t" r="r" b="b"/>
            <a:pathLst>
              <a:path w="1809" h="1672" extrusionOk="0">
                <a:moveTo>
                  <a:pt x="1069" y="0"/>
                </a:moveTo>
                <a:lnTo>
                  <a:pt x="1069" y="0"/>
                </a:lnTo>
                <a:cubicBezTo>
                  <a:pt x="740" y="0"/>
                  <a:pt x="740" y="0"/>
                  <a:pt x="740" y="0"/>
                </a:cubicBezTo>
                <a:cubicBezTo>
                  <a:pt x="539" y="0"/>
                  <a:pt x="362" y="104"/>
                  <a:pt x="257" y="273"/>
                </a:cubicBezTo>
                <a:cubicBezTo>
                  <a:pt x="97" y="554"/>
                  <a:pt x="97" y="554"/>
                  <a:pt x="97" y="554"/>
                </a:cubicBezTo>
                <a:cubicBezTo>
                  <a:pt x="0" y="731"/>
                  <a:pt x="0" y="940"/>
                  <a:pt x="97" y="1109"/>
                </a:cubicBezTo>
                <a:cubicBezTo>
                  <a:pt x="257" y="1390"/>
                  <a:pt x="257" y="1390"/>
                  <a:pt x="257" y="1390"/>
                </a:cubicBezTo>
                <a:cubicBezTo>
                  <a:pt x="362" y="1567"/>
                  <a:pt x="539" y="1671"/>
                  <a:pt x="740" y="1671"/>
                </a:cubicBezTo>
                <a:cubicBezTo>
                  <a:pt x="1069" y="1671"/>
                  <a:pt x="1069" y="1671"/>
                  <a:pt x="1069" y="1671"/>
                </a:cubicBezTo>
                <a:cubicBezTo>
                  <a:pt x="1262" y="1671"/>
                  <a:pt x="1447" y="1567"/>
                  <a:pt x="1543" y="1390"/>
                </a:cubicBezTo>
                <a:cubicBezTo>
                  <a:pt x="1704" y="1109"/>
                  <a:pt x="1704" y="1109"/>
                  <a:pt x="1704" y="1109"/>
                </a:cubicBezTo>
                <a:cubicBezTo>
                  <a:pt x="1808" y="940"/>
                  <a:pt x="1808" y="731"/>
                  <a:pt x="1704" y="554"/>
                </a:cubicBezTo>
                <a:cubicBezTo>
                  <a:pt x="1543" y="273"/>
                  <a:pt x="1543" y="273"/>
                  <a:pt x="1543" y="273"/>
                </a:cubicBezTo>
                <a:cubicBezTo>
                  <a:pt x="1447" y="104"/>
                  <a:pt x="1262" y="0"/>
                  <a:pt x="1069" y="0"/>
                </a:cubicBezTo>
              </a:path>
            </a:pathLst>
          </a:custGeom>
          <a:solidFill>
            <a:srgbClr val="D259B1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Google Shape;216;p75"/>
          <p:cNvSpPr/>
          <p:nvPr/>
        </p:nvSpPr>
        <p:spPr>
          <a:xfrm>
            <a:off x="8675183" y="1201086"/>
            <a:ext cx="2954692" cy="1754775"/>
          </a:xfrm>
          <a:custGeom>
            <a:avLst/>
            <a:gdLst/>
            <a:ahLst/>
            <a:cxnLst/>
            <a:rect l="l" t="t" r="r" b="b"/>
            <a:pathLst>
              <a:path w="4766" h="2829" extrusionOk="0">
                <a:moveTo>
                  <a:pt x="1446" y="2828"/>
                </a:moveTo>
                <a:lnTo>
                  <a:pt x="1446" y="2828"/>
                </a:lnTo>
                <a:cubicBezTo>
                  <a:pt x="56" y="2321"/>
                  <a:pt x="56" y="2321"/>
                  <a:pt x="56" y="2321"/>
                </a:cubicBezTo>
                <a:cubicBezTo>
                  <a:pt x="8" y="2305"/>
                  <a:pt x="0" y="2233"/>
                  <a:pt x="48" y="2210"/>
                </a:cubicBezTo>
                <a:cubicBezTo>
                  <a:pt x="4765" y="0"/>
                  <a:pt x="4765" y="0"/>
                  <a:pt x="4765" y="0"/>
                </a:cubicBezTo>
                <a:lnTo>
                  <a:pt x="1446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7" name="Google Shape;217;p75"/>
          <p:cNvSpPr/>
          <p:nvPr/>
        </p:nvSpPr>
        <p:spPr>
          <a:xfrm>
            <a:off x="9571703" y="1201086"/>
            <a:ext cx="2058172" cy="2654030"/>
          </a:xfrm>
          <a:custGeom>
            <a:avLst/>
            <a:gdLst/>
            <a:ahLst/>
            <a:cxnLst/>
            <a:rect l="l" t="t" r="r" b="b"/>
            <a:pathLst>
              <a:path w="3320" h="4283" extrusionOk="0">
                <a:moveTo>
                  <a:pt x="0" y="2828"/>
                </a:moveTo>
                <a:lnTo>
                  <a:pt x="177" y="4282"/>
                </a:lnTo>
                <a:lnTo>
                  <a:pt x="450" y="2996"/>
                </a:lnTo>
                <a:lnTo>
                  <a:pt x="3319" y="0"/>
                </a:lnTo>
                <a:lnTo>
                  <a:pt x="0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8" name="Google Shape;218;p75"/>
          <p:cNvSpPr/>
          <p:nvPr/>
        </p:nvSpPr>
        <p:spPr>
          <a:xfrm>
            <a:off x="9681035" y="2253405"/>
            <a:ext cx="1574378" cy="1604443"/>
          </a:xfrm>
          <a:custGeom>
            <a:avLst/>
            <a:gdLst/>
            <a:ahLst/>
            <a:cxnLst/>
            <a:rect l="l" t="t" r="r" b="b"/>
            <a:pathLst>
              <a:path w="2540" h="2587" extrusionOk="0">
                <a:moveTo>
                  <a:pt x="0" y="2586"/>
                </a:moveTo>
                <a:lnTo>
                  <a:pt x="2539" y="0"/>
                </a:lnTo>
                <a:lnTo>
                  <a:pt x="273" y="1300"/>
                </a:lnTo>
                <a:lnTo>
                  <a:pt x="0" y="258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p75"/>
          <p:cNvSpPr/>
          <p:nvPr/>
        </p:nvSpPr>
        <p:spPr>
          <a:xfrm>
            <a:off x="9850499" y="1201086"/>
            <a:ext cx="1779376" cy="2342434"/>
          </a:xfrm>
          <a:custGeom>
            <a:avLst/>
            <a:gdLst/>
            <a:ahLst/>
            <a:cxnLst/>
            <a:rect l="l" t="t" r="r" b="b"/>
            <a:pathLst>
              <a:path w="2870" h="3777" extrusionOk="0">
                <a:moveTo>
                  <a:pt x="0" y="2996"/>
                </a:moveTo>
                <a:lnTo>
                  <a:pt x="0" y="2996"/>
                </a:lnTo>
                <a:cubicBezTo>
                  <a:pt x="2869" y="0"/>
                  <a:pt x="2869" y="0"/>
                  <a:pt x="2869" y="0"/>
                </a:cubicBezTo>
                <a:cubicBezTo>
                  <a:pt x="1816" y="3719"/>
                  <a:pt x="1816" y="3719"/>
                  <a:pt x="1816" y="3719"/>
                </a:cubicBezTo>
                <a:cubicBezTo>
                  <a:pt x="1808" y="3752"/>
                  <a:pt x="1768" y="3776"/>
                  <a:pt x="1736" y="3760"/>
                </a:cubicBezTo>
                <a:lnTo>
                  <a:pt x="0" y="299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0" name="Google Shape;220;p75"/>
          <p:cNvSpPr/>
          <p:nvPr/>
        </p:nvSpPr>
        <p:spPr>
          <a:xfrm>
            <a:off x="1079359" y="3114392"/>
            <a:ext cx="568525" cy="568525"/>
          </a:xfrm>
          <a:custGeom>
            <a:avLst/>
            <a:gdLst/>
            <a:ahLst/>
            <a:cxnLst/>
            <a:rect l="l" t="t" r="r" b="b"/>
            <a:pathLst>
              <a:path w="917" h="916" extrusionOk="0">
                <a:moveTo>
                  <a:pt x="779" y="136"/>
                </a:moveTo>
                <a:lnTo>
                  <a:pt x="779" y="136"/>
                </a:lnTo>
                <a:cubicBezTo>
                  <a:pt x="691" y="48"/>
                  <a:pt x="578" y="0"/>
                  <a:pt x="458" y="0"/>
                </a:cubicBezTo>
                <a:cubicBezTo>
                  <a:pt x="337" y="0"/>
                  <a:pt x="217" y="48"/>
                  <a:pt x="128" y="136"/>
                </a:cubicBezTo>
                <a:cubicBezTo>
                  <a:pt x="48" y="217"/>
                  <a:pt x="0" y="337"/>
                  <a:pt x="0" y="458"/>
                </a:cubicBezTo>
                <a:cubicBezTo>
                  <a:pt x="0" y="578"/>
                  <a:pt x="48" y="699"/>
                  <a:pt x="128" y="779"/>
                </a:cubicBezTo>
                <a:cubicBezTo>
                  <a:pt x="217" y="867"/>
                  <a:pt x="329" y="915"/>
                  <a:pt x="450" y="915"/>
                </a:cubicBezTo>
                <a:lnTo>
                  <a:pt x="458" y="915"/>
                </a:lnTo>
                <a:lnTo>
                  <a:pt x="458" y="915"/>
                </a:lnTo>
                <a:lnTo>
                  <a:pt x="458" y="915"/>
                </a:lnTo>
                <a:cubicBezTo>
                  <a:pt x="578" y="915"/>
                  <a:pt x="691" y="867"/>
                  <a:pt x="779" y="779"/>
                </a:cubicBezTo>
                <a:cubicBezTo>
                  <a:pt x="867" y="699"/>
                  <a:pt x="916" y="578"/>
                  <a:pt x="916" y="458"/>
                </a:cubicBezTo>
                <a:cubicBezTo>
                  <a:pt x="916" y="337"/>
                  <a:pt x="867" y="217"/>
                  <a:pt x="779" y="136"/>
                </a:cubicBezTo>
                <a:close/>
                <a:moveTo>
                  <a:pt x="192" y="747"/>
                </a:moveTo>
                <a:lnTo>
                  <a:pt x="192" y="747"/>
                </a:lnTo>
                <a:cubicBezTo>
                  <a:pt x="192" y="747"/>
                  <a:pt x="192" y="747"/>
                  <a:pt x="192" y="739"/>
                </a:cubicBezTo>
                <a:lnTo>
                  <a:pt x="192" y="739"/>
                </a:lnTo>
                <a:cubicBezTo>
                  <a:pt x="249" y="691"/>
                  <a:pt x="353" y="658"/>
                  <a:pt x="450" y="658"/>
                </a:cubicBezTo>
                <a:cubicBezTo>
                  <a:pt x="554" y="658"/>
                  <a:pt x="659" y="691"/>
                  <a:pt x="715" y="747"/>
                </a:cubicBezTo>
                <a:lnTo>
                  <a:pt x="723" y="747"/>
                </a:lnTo>
                <a:lnTo>
                  <a:pt x="715" y="747"/>
                </a:lnTo>
                <a:cubicBezTo>
                  <a:pt x="650" y="819"/>
                  <a:pt x="554" y="859"/>
                  <a:pt x="458" y="859"/>
                </a:cubicBezTo>
                <a:cubicBezTo>
                  <a:pt x="450" y="859"/>
                  <a:pt x="450" y="859"/>
                  <a:pt x="450" y="859"/>
                </a:cubicBezTo>
                <a:cubicBezTo>
                  <a:pt x="345" y="851"/>
                  <a:pt x="257" y="811"/>
                  <a:pt x="192" y="747"/>
                </a:cubicBezTo>
                <a:close/>
                <a:moveTo>
                  <a:pt x="763" y="707"/>
                </a:moveTo>
                <a:lnTo>
                  <a:pt x="763" y="707"/>
                </a:lnTo>
                <a:cubicBezTo>
                  <a:pt x="763" y="707"/>
                  <a:pt x="763" y="699"/>
                  <a:pt x="755" y="699"/>
                </a:cubicBezTo>
                <a:cubicBezTo>
                  <a:pt x="723" y="667"/>
                  <a:pt x="675" y="642"/>
                  <a:pt x="626" y="626"/>
                </a:cubicBezTo>
                <a:cubicBezTo>
                  <a:pt x="570" y="602"/>
                  <a:pt x="514" y="594"/>
                  <a:pt x="450" y="594"/>
                </a:cubicBezTo>
                <a:cubicBezTo>
                  <a:pt x="337" y="594"/>
                  <a:pt x="225" y="634"/>
                  <a:pt x="152" y="691"/>
                </a:cubicBezTo>
                <a:cubicBezTo>
                  <a:pt x="144" y="699"/>
                  <a:pt x="144" y="699"/>
                  <a:pt x="144" y="707"/>
                </a:cubicBezTo>
                <a:cubicBezTo>
                  <a:pt x="88" y="634"/>
                  <a:pt x="56" y="546"/>
                  <a:pt x="56" y="458"/>
                </a:cubicBezTo>
                <a:cubicBezTo>
                  <a:pt x="56" y="353"/>
                  <a:pt x="96" y="249"/>
                  <a:pt x="176" y="176"/>
                </a:cubicBezTo>
                <a:cubicBezTo>
                  <a:pt x="249" y="104"/>
                  <a:pt x="353" y="64"/>
                  <a:pt x="458" y="64"/>
                </a:cubicBezTo>
                <a:cubicBezTo>
                  <a:pt x="562" y="64"/>
                  <a:pt x="659" y="104"/>
                  <a:pt x="739" y="176"/>
                </a:cubicBezTo>
                <a:cubicBezTo>
                  <a:pt x="811" y="249"/>
                  <a:pt x="851" y="353"/>
                  <a:pt x="851" y="458"/>
                </a:cubicBezTo>
                <a:cubicBezTo>
                  <a:pt x="851" y="554"/>
                  <a:pt x="827" y="634"/>
                  <a:pt x="763" y="707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1" name="Google Shape;221;p75"/>
          <p:cNvSpPr/>
          <p:nvPr/>
        </p:nvSpPr>
        <p:spPr>
          <a:xfrm>
            <a:off x="1213290" y="3171792"/>
            <a:ext cx="295196" cy="295196"/>
          </a:xfrm>
          <a:custGeom>
            <a:avLst/>
            <a:gdLst/>
            <a:ahLst/>
            <a:cxnLst/>
            <a:rect l="l" t="t" r="r" b="b"/>
            <a:pathLst>
              <a:path w="475" h="475" extrusionOk="0">
                <a:moveTo>
                  <a:pt x="233" y="0"/>
                </a:moveTo>
                <a:lnTo>
                  <a:pt x="233" y="0"/>
                </a:lnTo>
                <a:cubicBezTo>
                  <a:pt x="104" y="0"/>
                  <a:pt x="0" y="104"/>
                  <a:pt x="0" y="241"/>
                </a:cubicBezTo>
                <a:cubicBezTo>
                  <a:pt x="0" y="370"/>
                  <a:pt x="104" y="474"/>
                  <a:pt x="233" y="474"/>
                </a:cubicBezTo>
                <a:cubicBezTo>
                  <a:pt x="369" y="474"/>
                  <a:pt x="474" y="370"/>
                  <a:pt x="474" y="241"/>
                </a:cubicBezTo>
                <a:cubicBezTo>
                  <a:pt x="474" y="104"/>
                  <a:pt x="369" y="0"/>
                  <a:pt x="233" y="0"/>
                </a:cubicBezTo>
                <a:close/>
                <a:moveTo>
                  <a:pt x="233" y="418"/>
                </a:moveTo>
                <a:lnTo>
                  <a:pt x="233" y="418"/>
                </a:lnTo>
                <a:cubicBezTo>
                  <a:pt x="136" y="418"/>
                  <a:pt x="56" y="337"/>
                  <a:pt x="56" y="241"/>
                </a:cubicBezTo>
                <a:cubicBezTo>
                  <a:pt x="56" y="137"/>
                  <a:pt x="136" y="64"/>
                  <a:pt x="233" y="64"/>
                </a:cubicBezTo>
                <a:cubicBezTo>
                  <a:pt x="329" y="64"/>
                  <a:pt x="409" y="137"/>
                  <a:pt x="409" y="241"/>
                </a:cubicBezTo>
                <a:cubicBezTo>
                  <a:pt x="409" y="337"/>
                  <a:pt x="329" y="418"/>
                  <a:pt x="233" y="418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75"/>
          <p:cNvSpPr/>
          <p:nvPr/>
        </p:nvSpPr>
        <p:spPr>
          <a:xfrm>
            <a:off x="6089487" y="2097606"/>
            <a:ext cx="579459" cy="576726"/>
          </a:xfrm>
          <a:custGeom>
            <a:avLst/>
            <a:gdLst/>
            <a:ahLst/>
            <a:cxnLst/>
            <a:rect l="l" t="t" r="r" b="b"/>
            <a:pathLst>
              <a:path w="933" h="932" extrusionOk="0">
                <a:moveTo>
                  <a:pt x="466" y="931"/>
                </a:moveTo>
                <a:lnTo>
                  <a:pt x="466" y="931"/>
                </a:lnTo>
                <a:cubicBezTo>
                  <a:pt x="337" y="931"/>
                  <a:pt x="225" y="882"/>
                  <a:pt x="137" y="794"/>
                </a:cubicBezTo>
                <a:cubicBezTo>
                  <a:pt x="48" y="707"/>
                  <a:pt x="0" y="586"/>
                  <a:pt x="0" y="465"/>
                </a:cubicBezTo>
                <a:cubicBezTo>
                  <a:pt x="0" y="337"/>
                  <a:pt x="48" y="225"/>
                  <a:pt x="137" y="136"/>
                </a:cubicBezTo>
                <a:cubicBezTo>
                  <a:pt x="225" y="48"/>
                  <a:pt x="337" y="0"/>
                  <a:pt x="466" y="0"/>
                </a:cubicBezTo>
                <a:cubicBezTo>
                  <a:pt x="595" y="0"/>
                  <a:pt x="707" y="48"/>
                  <a:pt x="795" y="136"/>
                </a:cubicBezTo>
                <a:cubicBezTo>
                  <a:pt x="884" y="225"/>
                  <a:pt x="932" y="337"/>
                  <a:pt x="932" y="465"/>
                </a:cubicBezTo>
                <a:cubicBezTo>
                  <a:pt x="932" y="586"/>
                  <a:pt x="884" y="707"/>
                  <a:pt x="795" y="794"/>
                </a:cubicBezTo>
                <a:cubicBezTo>
                  <a:pt x="707" y="882"/>
                  <a:pt x="595" y="931"/>
                  <a:pt x="466" y="931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4" y="56"/>
                  <a:pt x="257" y="104"/>
                  <a:pt x="177" y="176"/>
                </a:cubicBezTo>
                <a:cubicBezTo>
                  <a:pt x="104" y="257"/>
                  <a:pt x="56" y="353"/>
                  <a:pt x="56" y="465"/>
                </a:cubicBezTo>
                <a:cubicBezTo>
                  <a:pt x="56" y="570"/>
                  <a:pt x="104" y="674"/>
                  <a:pt x="177" y="755"/>
                </a:cubicBezTo>
                <a:cubicBezTo>
                  <a:pt x="257" y="826"/>
                  <a:pt x="354" y="874"/>
                  <a:pt x="466" y="874"/>
                </a:cubicBezTo>
                <a:cubicBezTo>
                  <a:pt x="579" y="874"/>
                  <a:pt x="675" y="826"/>
                  <a:pt x="755" y="755"/>
                </a:cubicBezTo>
                <a:cubicBezTo>
                  <a:pt x="827" y="674"/>
                  <a:pt x="876" y="570"/>
                  <a:pt x="876" y="465"/>
                </a:cubicBezTo>
                <a:cubicBezTo>
                  <a:pt x="876" y="353"/>
                  <a:pt x="827" y="257"/>
                  <a:pt x="755" y="176"/>
                </a:cubicBezTo>
                <a:cubicBezTo>
                  <a:pt x="675" y="104"/>
                  <a:pt x="579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3" name="Google Shape;223;p75"/>
          <p:cNvSpPr/>
          <p:nvPr/>
        </p:nvSpPr>
        <p:spPr>
          <a:xfrm>
            <a:off x="6248018" y="2217871"/>
            <a:ext cx="295196" cy="185864"/>
          </a:xfrm>
          <a:custGeom>
            <a:avLst/>
            <a:gdLst/>
            <a:ahLst/>
            <a:cxnLst/>
            <a:rect l="l" t="t" r="r" b="b"/>
            <a:pathLst>
              <a:path w="475" h="299" extrusionOk="0">
                <a:moveTo>
                  <a:pt x="466" y="57"/>
                </a:moveTo>
                <a:lnTo>
                  <a:pt x="466" y="57"/>
                </a:lnTo>
                <a:cubicBezTo>
                  <a:pt x="233" y="290"/>
                  <a:pt x="233" y="290"/>
                  <a:pt x="233" y="290"/>
                </a:cubicBezTo>
                <a:cubicBezTo>
                  <a:pt x="225" y="298"/>
                  <a:pt x="217" y="298"/>
                  <a:pt x="201" y="298"/>
                </a:cubicBezTo>
                <a:cubicBezTo>
                  <a:pt x="32" y="298"/>
                  <a:pt x="32" y="298"/>
                  <a:pt x="32" y="298"/>
                </a:cubicBezTo>
                <a:cubicBezTo>
                  <a:pt x="16" y="298"/>
                  <a:pt x="0" y="290"/>
                  <a:pt x="0" y="273"/>
                </a:cubicBezTo>
                <a:cubicBezTo>
                  <a:pt x="0" y="257"/>
                  <a:pt x="16" y="241"/>
                  <a:pt x="32" y="241"/>
                </a:cubicBezTo>
                <a:cubicBezTo>
                  <a:pt x="193" y="241"/>
                  <a:pt x="193" y="241"/>
                  <a:pt x="193" y="241"/>
                </a:cubicBezTo>
                <a:cubicBezTo>
                  <a:pt x="426" y="8"/>
                  <a:pt x="426" y="8"/>
                  <a:pt x="426" y="8"/>
                </a:cubicBezTo>
                <a:cubicBezTo>
                  <a:pt x="434" y="0"/>
                  <a:pt x="450" y="0"/>
                  <a:pt x="466" y="8"/>
                </a:cubicBezTo>
                <a:cubicBezTo>
                  <a:pt x="474" y="25"/>
                  <a:pt x="474" y="40"/>
                  <a:pt x="466" y="57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4" name="Google Shape;224;p75"/>
          <p:cNvSpPr/>
          <p:nvPr/>
        </p:nvSpPr>
        <p:spPr>
          <a:xfrm>
            <a:off x="3350726" y="2764530"/>
            <a:ext cx="579459" cy="579459"/>
          </a:xfrm>
          <a:custGeom>
            <a:avLst/>
            <a:gdLst/>
            <a:ahLst/>
            <a:cxnLst/>
            <a:rect l="l" t="t" r="r" b="b"/>
            <a:pathLst>
              <a:path w="933" h="933" extrusionOk="0">
                <a:moveTo>
                  <a:pt x="466" y="932"/>
                </a:moveTo>
                <a:lnTo>
                  <a:pt x="466" y="932"/>
                </a:lnTo>
                <a:cubicBezTo>
                  <a:pt x="337" y="932"/>
                  <a:pt x="225" y="884"/>
                  <a:pt x="136" y="796"/>
                </a:cubicBezTo>
                <a:cubicBezTo>
                  <a:pt x="48" y="707"/>
                  <a:pt x="0" y="587"/>
                  <a:pt x="0" y="466"/>
                </a:cubicBezTo>
                <a:cubicBezTo>
                  <a:pt x="0" y="338"/>
                  <a:pt x="48" y="225"/>
                  <a:pt x="136" y="137"/>
                </a:cubicBezTo>
                <a:cubicBezTo>
                  <a:pt x="225" y="48"/>
                  <a:pt x="337" y="0"/>
                  <a:pt x="466" y="0"/>
                </a:cubicBezTo>
                <a:cubicBezTo>
                  <a:pt x="586" y="0"/>
                  <a:pt x="707" y="48"/>
                  <a:pt x="795" y="137"/>
                </a:cubicBezTo>
                <a:cubicBezTo>
                  <a:pt x="884" y="225"/>
                  <a:pt x="932" y="338"/>
                  <a:pt x="932" y="466"/>
                </a:cubicBezTo>
                <a:cubicBezTo>
                  <a:pt x="932" y="587"/>
                  <a:pt x="884" y="707"/>
                  <a:pt x="795" y="796"/>
                </a:cubicBezTo>
                <a:cubicBezTo>
                  <a:pt x="707" y="884"/>
                  <a:pt x="586" y="932"/>
                  <a:pt x="466" y="932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3" y="56"/>
                  <a:pt x="249" y="105"/>
                  <a:pt x="176" y="177"/>
                </a:cubicBezTo>
                <a:cubicBezTo>
                  <a:pt x="96" y="257"/>
                  <a:pt x="56" y="354"/>
                  <a:pt x="56" y="466"/>
                </a:cubicBezTo>
                <a:cubicBezTo>
                  <a:pt x="56" y="571"/>
                  <a:pt x="96" y="675"/>
                  <a:pt x="176" y="755"/>
                </a:cubicBezTo>
                <a:cubicBezTo>
                  <a:pt x="249" y="828"/>
                  <a:pt x="353" y="876"/>
                  <a:pt x="466" y="876"/>
                </a:cubicBezTo>
                <a:cubicBezTo>
                  <a:pt x="570" y="876"/>
                  <a:pt x="675" y="828"/>
                  <a:pt x="755" y="755"/>
                </a:cubicBezTo>
                <a:cubicBezTo>
                  <a:pt x="827" y="675"/>
                  <a:pt x="867" y="571"/>
                  <a:pt x="867" y="466"/>
                </a:cubicBezTo>
                <a:cubicBezTo>
                  <a:pt x="867" y="354"/>
                  <a:pt x="827" y="257"/>
                  <a:pt x="755" y="177"/>
                </a:cubicBezTo>
                <a:cubicBezTo>
                  <a:pt x="675" y="105"/>
                  <a:pt x="570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5" name="Google Shape;225;p75"/>
          <p:cNvSpPr/>
          <p:nvPr/>
        </p:nvSpPr>
        <p:spPr>
          <a:xfrm>
            <a:off x="3454591" y="2873862"/>
            <a:ext cx="360795" cy="303397"/>
          </a:xfrm>
          <a:custGeom>
            <a:avLst/>
            <a:gdLst/>
            <a:ahLst/>
            <a:cxnLst/>
            <a:rect l="l" t="t" r="r" b="b"/>
            <a:pathLst>
              <a:path w="580" h="491" extrusionOk="0">
                <a:moveTo>
                  <a:pt x="571" y="40"/>
                </a:moveTo>
                <a:lnTo>
                  <a:pt x="571" y="40"/>
                </a:lnTo>
                <a:cubicBezTo>
                  <a:pt x="225" y="474"/>
                  <a:pt x="225" y="474"/>
                  <a:pt x="225" y="474"/>
                </a:cubicBezTo>
                <a:cubicBezTo>
                  <a:pt x="217" y="474"/>
                  <a:pt x="217" y="482"/>
                  <a:pt x="217" y="482"/>
                </a:cubicBez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cubicBezTo>
                  <a:pt x="217" y="482"/>
                  <a:pt x="217" y="482"/>
                  <a:pt x="209" y="482"/>
                </a:cubicBezTo>
                <a:lnTo>
                  <a:pt x="209" y="482"/>
                </a:lnTo>
                <a:lnTo>
                  <a:pt x="209" y="482"/>
                </a:lnTo>
                <a:lnTo>
                  <a:pt x="209" y="482"/>
                </a:lnTo>
                <a:cubicBezTo>
                  <a:pt x="209" y="490"/>
                  <a:pt x="209" y="490"/>
                  <a:pt x="209" y="490"/>
                </a:cubicBezTo>
                <a:cubicBezTo>
                  <a:pt x="209" y="490"/>
                  <a:pt x="209" y="490"/>
                  <a:pt x="201" y="490"/>
                </a:cubicBez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cubicBezTo>
                  <a:pt x="193" y="490"/>
                  <a:pt x="193" y="490"/>
                  <a:pt x="193" y="490"/>
                </a:cubicBezTo>
                <a:cubicBezTo>
                  <a:pt x="193" y="482"/>
                  <a:pt x="193" y="482"/>
                  <a:pt x="193" y="482"/>
                </a:cubicBezTo>
                <a:lnTo>
                  <a:pt x="193" y="482"/>
                </a:lnTo>
                <a:lnTo>
                  <a:pt x="193" y="482"/>
                </a:lnTo>
                <a:cubicBezTo>
                  <a:pt x="193" y="482"/>
                  <a:pt x="193" y="482"/>
                  <a:pt x="185" y="482"/>
                </a:cubicBez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cubicBezTo>
                  <a:pt x="16" y="305"/>
                  <a:pt x="16" y="305"/>
                  <a:pt x="16" y="305"/>
                </a:cubicBezTo>
                <a:cubicBezTo>
                  <a:pt x="0" y="297"/>
                  <a:pt x="0" y="281"/>
                  <a:pt x="16" y="265"/>
                </a:cubicBezTo>
                <a:cubicBezTo>
                  <a:pt x="24" y="257"/>
                  <a:pt x="41" y="257"/>
                  <a:pt x="49" y="265"/>
                </a:cubicBezTo>
                <a:cubicBezTo>
                  <a:pt x="201" y="418"/>
                  <a:pt x="201" y="418"/>
                  <a:pt x="201" y="418"/>
                </a:cubicBezTo>
                <a:cubicBezTo>
                  <a:pt x="531" y="8"/>
                  <a:pt x="531" y="8"/>
                  <a:pt x="531" y="8"/>
                </a:cubicBezTo>
                <a:cubicBezTo>
                  <a:pt x="539" y="0"/>
                  <a:pt x="555" y="0"/>
                  <a:pt x="571" y="8"/>
                </a:cubicBezTo>
                <a:cubicBezTo>
                  <a:pt x="579" y="16"/>
                  <a:pt x="579" y="32"/>
                  <a:pt x="571" y="40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6" name="Google Shape;226;p75"/>
          <p:cNvSpPr/>
          <p:nvPr/>
        </p:nvSpPr>
        <p:spPr>
          <a:xfrm>
            <a:off x="8265189" y="3841448"/>
            <a:ext cx="563059" cy="139399"/>
          </a:xfrm>
          <a:custGeom>
            <a:avLst/>
            <a:gdLst/>
            <a:ahLst/>
            <a:cxnLst/>
            <a:rect l="l" t="t" r="r" b="b"/>
            <a:pathLst>
              <a:path w="909" h="226" extrusionOk="0">
                <a:moveTo>
                  <a:pt x="32" y="225"/>
                </a:moveTo>
                <a:lnTo>
                  <a:pt x="32" y="225"/>
                </a:lnTo>
                <a:cubicBezTo>
                  <a:pt x="24" y="225"/>
                  <a:pt x="16" y="217"/>
                  <a:pt x="8" y="217"/>
                </a:cubicBezTo>
                <a:cubicBezTo>
                  <a:pt x="0" y="201"/>
                  <a:pt x="0" y="184"/>
                  <a:pt x="8" y="169"/>
                </a:cubicBezTo>
                <a:cubicBezTo>
                  <a:pt x="121" y="64"/>
                  <a:pt x="281" y="0"/>
                  <a:pt x="458" y="0"/>
                </a:cubicBezTo>
                <a:cubicBezTo>
                  <a:pt x="627" y="0"/>
                  <a:pt x="788" y="64"/>
                  <a:pt x="892" y="169"/>
                </a:cubicBezTo>
                <a:cubicBezTo>
                  <a:pt x="908" y="176"/>
                  <a:pt x="908" y="201"/>
                  <a:pt x="900" y="209"/>
                </a:cubicBezTo>
                <a:cubicBezTo>
                  <a:pt x="884" y="225"/>
                  <a:pt x="868" y="225"/>
                  <a:pt x="852" y="209"/>
                </a:cubicBezTo>
                <a:cubicBezTo>
                  <a:pt x="755" y="120"/>
                  <a:pt x="611" y="64"/>
                  <a:pt x="458" y="64"/>
                </a:cubicBezTo>
                <a:cubicBezTo>
                  <a:pt x="298" y="64"/>
                  <a:pt x="153" y="120"/>
                  <a:pt x="48" y="217"/>
                </a:cubicBezTo>
                <a:cubicBezTo>
                  <a:pt x="48" y="217"/>
                  <a:pt x="40" y="225"/>
                  <a:pt x="32" y="22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75"/>
          <p:cNvSpPr/>
          <p:nvPr/>
        </p:nvSpPr>
        <p:spPr>
          <a:xfrm>
            <a:off x="8481120" y="4199510"/>
            <a:ext cx="133931" cy="133931"/>
          </a:xfrm>
          <a:custGeom>
            <a:avLst/>
            <a:gdLst/>
            <a:ahLst/>
            <a:cxnLst/>
            <a:rect l="l" t="t" r="r" b="b"/>
            <a:pathLst>
              <a:path w="218" h="218" extrusionOk="0">
                <a:moveTo>
                  <a:pt x="112" y="64"/>
                </a:moveTo>
                <a:lnTo>
                  <a:pt x="112" y="64"/>
                </a:lnTo>
                <a:cubicBezTo>
                  <a:pt x="136" y="64"/>
                  <a:pt x="161" y="81"/>
                  <a:pt x="161" y="113"/>
                </a:cubicBezTo>
                <a:cubicBezTo>
                  <a:pt x="161" y="137"/>
                  <a:pt x="136" y="153"/>
                  <a:pt x="112" y="153"/>
                </a:cubicBezTo>
                <a:cubicBezTo>
                  <a:pt x="88" y="153"/>
                  <a:pt x="64" y="137"/>
                  <a:pt x="64" y="113"/>
                </a:cubicBezTo>
                <a:cubicBezTo>
                  <a:pt x="64" y="81"/>
                  <a:pt x="88" y="64"/>
                  <a:pt x="112" y="64"/>
                </a:cubicBezTo>
                <a:lnTo>
                  <a:pt x="112" y="0"/>
                </a:lnTo>
                <a:lnTo>
                  <a:pt x="112" y="0"/>
                </a:lnTo>
                <a:cubicBezTo>
                  <a:pt x="48" y="0"/>
                  <a:pt x="0" y="48"/>
                  <a:pt x="0" y="113"/>
                </a:cubicBezTo>
                <a:cubicBezTo>
                  <a:pt x="0" y="169"/>
                  <a:pt x="48" y="217"/>
                  <a:pt x="112" y="217"/>
                </a:cubicBezTo>
                <a:cubicBezTo>
                  <a:pt x="169" y="217"/>
                  <a:pt x="217" y="169"/>
                  <a:pt x="217" y="113"/>
                </a:cubicBezTo>
                <a:cubicBezTo>
                  <a:pt x="217" y="48"/>
                  <a:pt x="169" y="0"/>
                  <a:pt x="112" y="0"/>
                </a:cubicBezTo>
                <a:lnTo>
                  <a:pt x="112" y="64"/>
                </a:ln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75"/>
          <p:cNvSpPr/>
          <p:nvPr/>
        </p:nvSpPr>
        <p:spPr>
          <a:xfrm>
            <a:off x="8319855" y="3950780"/>
            <a:ext cx="448261" cy="114799"/>
          </a:xfrm>
          <a:custGeom>
            <a:avLst/>
            <a:gdLst/>
            <a:ahLst/>
            <a:cxnLst/>
            <a:rect l="l" t="t" r="r" b="b"/>
            <a:pathLst>
              <a:path w="724" h="186" extrusionOk="0">
                <a:moveTo>
                  <a:pt x="32" y="185"/>
                </a:moveTo>
                <a:lnTo>
                  <a:pt x="32" y="185"/>
                </a:lnTo>
                <a:cubicBezTo>
                  <a:pt x="24" y="185"/>
                  <a:pt x="16" y="185"/>
                  <a:pt x="16" y="177"/>
                </a:cubicBezTo>
                <a:cubicBezTo>
                  <a:pt x="0" y="161"/>
                  <a:pt x="0" y="145"/>
                  <a:pt x="16" y="137"/>
                </a:cubicBezTo>
                <a:cubicBezTo>
                  <a:pt x="104" y="49"/>
                  <a:pt x="225" y="0"/>
                  <a:pt x="361" y="0"/>
                </a:cubicBezTo>
                <a:cubicBezTo>
                  <a:pt x="498" y="0"/>
                  <a:pt x="626" y="49"/>
                  <a:pt x="707" y="129"/>
                </a:cubicBezTo>
                <a:cubicBezTo>
                  <a:pt x="723" y="145"/>
                  <a:pt x="723" y="161"/>
                  <a:pt x="715" y="169"/>
                </a:cubicBezTo>
                <a:cubicBezTo>
                  <a:pt x="699" y="185"/>
                  <a:pt x="683" y="185"/>
                  <a:pt x="666" y="177"/>
                </a:cubicBezTo>
                <a:cubicBezTo>
                  <a:pt x="594" y="105"/>
                  <a:pt x="482" y="65"/>
                  <a:pt x="361" y="65"/>
                </a:cubicBezTo>
                <a:cubicBezTo>
                  <a:pt x="241" y="65"/>
                  <a:pt x="128" y="105"/>
                  <a:pt x="56" y="177"/>
                </a:cubicBezTo>
                <a:cubicBezTo>
                  <a:pt x="48" y="185"/>
                  <a:pt x="40" y="185"/>
                  <a:pt x="32" y="18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75"/>
          <p:cNvSpPr/>
          <p:nvPr/>
        </p:nvSpPr>
        <p:spPr>
          <a:xfrm>
            <a:off x="8390920" y="4060112"/>
            <a:ext cx="314330" cy="90200"/>
          </a:xfrm>
          <a:custGeom>
            <a:avLst/>
            <a:gdLst/>
            <a:ahLst/>
            <a:cxnLst/>
            <a:rect l="l" t="t" r="r" b="b"/>
            <a:pathLst>
              <a:path w="507" h="146" extrusionOk="0">
                <a:moveTo>
                  <a:pt x="32" y="145"/>
                </a:moveTo>
                <a:lnTo>
                  <a:pt x="32" y="145"/>
                </a:lnTo>
                <a:cubicBezTo>
                  <a:pt x="24" y="145"/>
                  <a:pt x="16" y="145"/>
                  <a:pt x="8" y="137"/>
                </a:cubicBezTo>
                <a:cubicBezTo>
                  <a:pt x="0" y="121"/>
                  <a:pt x="0" y="105"/>
                  <a:pt x="8" y="97"/>
                </a:cubicBezTo>
                <a:cubicBezTo>
                  <a:pt x="72" y="32"/>
                  <a:pt x="161" y="0"/>
                  <a:pt x="249" y="0"/>
                </a:cubicBezTo>
                <a:cubicBezTo>
                  <a:pt x="346" y="0"/>
                  <a:pt x="434" y="32"/>
                  <a:pt x="490" y="89"/>
                </a:cubicBezTo>
                <a:cubicBezTo>
                  <a:pt x="498" y="105"/>
                  <a:pt x="506" y="121"/>
                  <a:pt x="490" y="137"/>
                </a:cubicBezTo>
                <a:cubicBezTo>
                  <a:pt x="482" y="145"/>
                  <a:pt x="458" y="145"/>
                  <a:pt x="450" y="137"/>
                </a:cubicBezTo>
                <a:cubicBezTo>
                  <a:pt x="402" y="89"/>
                  <a:pt x="330" y="64"/>
                  <a:pt x="249" y="64"/>
                </a:cubicBezTo>
                <a:cubicBezTo>
                  <a:pt x="177" y="64"/>
                  <a:pt x="105" y="89"/>
                  <a:pt x="56" y="137"/>
                </a:cubicBezTo>
                <a:cubicBezTo>
                  <a:pt x="48" y="145"/>
                  <a:pt x="40" y="145"/>
                  <a:pt x="32" y="14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75"/>
          <p:cNvSpPr txBox="1">
            <a:spLocks noGrp="1"/>
          </p:cNvSpPr>
          <p:nvPr>
            <p:ph type="body" idx="1"/>
          </p:nvPr>
        </p:nvSpPr>
        <p:spPr>
          <a:xfrm>
            <a:off x="2953230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75"/>
          <p:cNvSpPr txBox="1">
            <a:spLocks noGrp="1"/>
          </p:cNvSpPr>
          <p:nvPr>
            <p:ph type="body" idx="2"/>
          </p:nvPr>
        </p:nvSpPr>
        <p:spPr>
          <a:xfrm>
            <a:off x="536776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75"/>
          <p:cNvSpPr txBox="1">
            <a:spLocks noGrp="1"/>
          </p:cNvSpPr>
          <p:nvPr>
            <p:ph type="body" idx="3"/>
          </p:nvPr>
        </p:nvSpPr>
        <p:spPr>
          <a:xfrm>
            <a:off x="5369684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75"/>
          <p:cNvSpPr txBox="1">
            <a:spLocks noGrp="1"/>
          </p:cNvSpPr>
          <p:nvPr>
            <p:ph type="body" idx="4"/>
          </p:nvPr>
        </p:nvSpPr>
        <p:spPr>
          <a:xfrm>
            <a:off x="7786137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6"/>
          <p:cNvSpPr txBox="1">
            <a:spLocks noGrp="1"/>
          </p:cNvSpPr>
          <p:nvPr>
            <p:ph type="ctrTitle"/>
          </p:nvPr>
        </p:nvSpPr>
        <p:spPr>
          <a:xfrm>
            <a:off x="1524489" y="1122363"/>
            <a:ext cx="914302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6"/>
          <p:cNvSpPr txBox="1">
            <a:spLocks noGrp="1"/>
          </p:cNvSpPr>
          <p:nvPr>
            <p:ph type="subTitle" idx="1"/>
          </p:nvPr>
        </p:nvSpPr>
        <p:spPr>
          <a:xfrm>
            <a:off x="1524489" y="3602038"/>
            <a:ext cx="914302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7"/>
          <p:cNvSpPr txBox="1">
            <a:spLocks noGrp="1"/>
          </p:cNvSpPr>
          <p:nvPr>
            <p:ph type="title"/>
          </p:nvPr>
        </p:nvSpPr>
        <p:spPr>
          <a:xfrm>
            <a:off x="832605" y="1709739"/>
            <a:ext cx="105150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77"/>
          <p:cNvSpPr txBox="1">
            <a:spLocks noGrp="1"/>
          </p:cNvSpPr>
          <p:nvPr>
            <p:ph type="body" idx="1"/>
          </p:nvPr>
        </p:nvSpPr>
        <p:spPr>
          <a:xfrm>
            <a:off x="832605" y="4589464"/>
            <a:ext cx="105150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8"/>
          <p:cNvSpPr txBox="1">
            <a:spLocks noGrp="1"/>
          </p:cNvSpPr>
          <p:nvPr>
            <p:ph type="body" idx="1"/>
          </p:nvPr>
        </p:nvSpPr>
        <p:spPr>
          <a:xfrm>
            <a:off x="467120" y="1066800"/>
            <a:ext cx="5531157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2" name="Google Shape;242;p78"/>
          <p:cNvSpPr txBox="1">
            <a:spLocks noGrp="1"/>
          </p:cNvSpPr>
          <p:nvPr>
            <p:ph type="body" idx="2"/>
          </p:nvPr>
        </p:nvSpPr>
        <p:spPr>
          <a:xfrm>
            <a:off x="467119" y="1828802"/>
            <a:ext cx="553115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78"/>
          <p:cNvSpPr txBox="1">
            <a:spLocks noGrp="1"/>
          </p:cNvSpPr>
          <p:nvPr>
            <p:ph type="body" idx="3"/>
          </p:nvPr>
        </p:nvSpPr>
        <p:spPr>
          <a:xfrm>
            <a:off x="6172224" y="1066799"/>
            <a:ext cx="5552655" cy="76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4" name="Google Shape;244;p78"/>
          <p:cNvSpPr txBox="1">
            <a:spLocks noGrp="1"/>
          </p:cNvSpPr>
          <p:nvPr>
            <p:ph type="body" idx="4"/>
          </p:nvPr>
        </p:nvSpPr>
        <p:spPr>
          <a:xfrm>
            <a:off x="6172224" y="1828801"/>
            <a:ext cx="5552656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78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6" name="Google Shape;246;p78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47" name="Google Shape;247;p78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8" name="Google Shape;248;p78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9" name="Google Shape;249;p78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0" name="Google Shape;250;p78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1" name="Google Shape;251;p78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2" name="Google Shape;252;p78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838470" y="1066801"/>
            <a:ext cx="10513107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2" name="Google Shape;12;p5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5552" y="250276"/>
            <a:ext cx="364948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9"/>
          <p:cNvSpPr/>
          <p:nvPr/>
        </p:nvSpPr>
        <p:spPr>
          <a:xfrm>
            <a:off x="11600669" y="250276"/>
            <a:ext cx="422077" cy="4221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59"/>
          <p:cNvSpPr txBox="1"/>
          <p:nvPr/>
        </p:nvSpPr>
        <p:spPr>
          <a:xfrm>
            <a:off x="11423904" y="278728"/>
            <a:ext cx="780288" cy="36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718" r:id="rId17"/>
    <p:sldLayoutId id="214748371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7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107"/>
          <p:cNvSpPr txBox="1">
            <a:spLocks noGrp="1"/>
          </p:cNvSpPr>
          <p:nvPr>
            <p:ph type="body" idx="1"/>
          </p:nvPr>
        </p:nvSpPr>
        <p:spPr>
          <a:xfrm>
            <a:off x="838470" y="1066801"/>
            <a:ext cx="10513107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61" name="Google Shape;461;p107"/>
          <p:cNvSpPr/>
          <p:nvPr/>
        </p:nvSpPr>
        <p:spPr>
          <a:xfrm>
            <a:off x="11600669" y="250276"/>
            <a:ext cx="422077" cy="4221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107"/>
          <p:cNvSpPr txBox="1"/>
          <p:nvPr/>
        </p:nvSpPr>
        <p:spPr>
          <a:xfrm>
            <a:off x="11423904" y="278728"/>
            <a:ext cx="780288" cy="36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3" name="Google Shape;463;p107"/>
          <p:cNvPicPr preferRelativeResize="0"/>
          <p:nvPr/>
        </p:nvPicPr>
        <p:blipFill rotWithShape="1">
          <a:blip r:embed="rId23">
            <a:alphaModFix/>
          </a:blip>
          <a:srcRect l="29652" r="27974" b="19270"/>
          <a:stretch/>
        </p:blipFill>
        <p:spPr>
          <a:xfrm>
            <a:off x="174108" y="250276"/>
            <a:ext cx="592035" cy="570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F524-B174-8946-ADFB-814209B5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6F96D-6307-1543-9B55-058828991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 descr="A city skyline at night&#10;&#10;Description automatically generated with low confidence">
            <a:extLst>
              <a:ext uri="{FF2B5EF4-FFF2-40B4-BE49-F238E27FC236}">
                <a16:creationId xmlns:a16="http://schemas.microsoft.com/office/drawing/2014/main" id="{5B5CC073-DBE4-1D43-8984-141E7007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206;p1">
            <a:extLst>
              <a:ext uri="{FF2B5EF4-FFF2-40B4-BE49-F238E27FC236}">
                <a16:creationId xmlns:a16="http://schemas.microsoft.com/office/drawing/2014/main" id="{144DDF36-C77E-9949-B542-2EE13ED033A4}"/>
              </a:ext>
            </a:extLst>
          </p:cNvPr>
          <p:cNvSpPr txBox="1">
            <a:spLocks/>
          </p:cNvSpPr>
          <p:nvPr/>
        </p:nvSpPr>
        <p:spPr>
          <a:xfrm>
            <a:off x="475957" y="2002974"/>
            <a:ext cx="11240087" cy="11293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Tx/>
              <a:buSzTx/>
            </a:pPr>
            <a:r>
              <a:rPr lang="en-US" sz="3300" b="1" dirty="0">
                <a:solidFill>
                  <a:srgbClr val="FFFFFF"/>
                </a:solidFill>
                <a:latin typeface="Montserrat" pitchFamily="2" charset="77"/>
                <a:ea typeface="+mn-ea"/>
                <a:cs typeface="+mn-cs"/>
                <a:sym typeface="PT Sans"/>
              </a:rPr>
              <a:t>HỘI THẢO 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en-US" sz="3300" b="1" dirty="0">
                <a:solidFill>
                  <a:srgbClr val="FFFFFF"/>
                </a:solidFill>
                <a:latin typeface="Montserrat" pitchFamily="2" charset="77"/>
                <a:ea typeface="+mn-ea"/>
                <a:cs typeface="+mn-cs"/>
                <a:sym typeface="PT Sans"/>
              </a:rPr>
              <a:t>TRIỂN KHAI GIẢI PHÁP CHUYỂN ĐỔI SỐ 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en-US" sz="2700" b="1" dirty="0">
                <a:solidFill>
                  <a:srgbClr val="FFFFFF"/>
                </a:solidFill>
                <a:latin typeface="Montserrat" pitchFamily="2" charset="77"/>
                <a:ea typeface="+mn-ea"/>
                <a:cs typeface="+mn-cs"/>
                <a:sym typeface="PT Sans"/>
              </a:rPr>
              <a:t>TRONG CÔNG TÁC TUYỂN SINH ĐẦU CẤP VÀ HỌC BẠ SỐ </a:t>
            </a:r>
            <a:endParaRPr lang="vi-VN" sz="3300" b="1" dirty="0">
              <a:solidFill>
                <a:srgbClr val="FFFFFF"/>
              </a:solidFill>
              <a:latin typeface="Montserrat" pitchFamily="2" charset="77"/>
              <a:ea typeface="+mn-ea"/>
              <a:cs typeface="+mn-cs"/>
              <a:sym typeface="PT Sans"/>
            </a:endParaRPr>
          </a:p>
        </p:txBody>
      </p:sp>
      <p:pic>
        <p:nvPicPr>
          <p:cNvPr id="12" name="Google Shape;211;p1">
            <a:extLst>
              <a:ext uri="{FF2B5EF4-FFF2-40B4-BE49-F238E27FC236}">
                <a16:creationId xmlns:a16="http://schemas.microsoft.com/office/drawing/2014/main" id="{E56833FA-F076-B24A-A5CC-F26A688F80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037" t="-4157" r="32984" b="22240"/>
          <a:stretch/>
        </p:blipFill>
        <p:spPr>
          <a:xfrm>
            <a:off x="9630826" y="108318"/>
            <a:ext cx="884774" cy="8974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EF655FD-63CE-2241-AF34-66BABC9537F3}"/>
              </a:ext>
            </a:extLst>
          </p:cNvPr>
          <p:cNvSpPr/>
          <p:nvPr/>
        </p:nvSpPr>
        <p:spPr>
          <a:xfrm>
            <a:off x="3982593" y="6257398"/>
            <a:ext cx="4226814" cy="410953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FFFF"/>
                </a:solidFill>
                <a:latin typeface="Montserrat" pitchFamily="2" charset="77"/>
              </a:rPr>
              <a:t>Bình Dương, 05/2024</a:t>
            </a:r>
            <a:endParaRPr lang="en-VN" sz="2600" b="1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7" name="Google Shape;206;p1">
            <a:extLst>
              <a:ext uri="{FF2B5EF4-FFF2-40B4-BE49-F238E27FC236}">
                <a16:creationId xmlns:a16="http://schemas.microsoft.com/office/drawing/2014/main" id="{94537D2B-13C4-4011-4FE2-D96CA95C15C2}"/>
              </a:ext>
            </a:extLst>
          </p:cNvPr>
          <p:cNvSpPr txBox="1">
            <a:spLocks/>
          </p:cNvSpPr>
          <p:nvPr/>
        </p:nvSpPr>
        <p:spPr>
          <a:xfrm>
            <a:off x="11089" y="905557"/>
            <a:ext cx="4835229" cy="520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DCDEE0"/>
              </a:buClr>
              <a:buSzPts val="6000"/>
            </a:pPr>
            <a:r>
              <a:rPr lang="en-US" sz="12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SỞ GIÁO DỤC VÀ ĐÀO TẠO TỈNH BÌNH DƯƠNG</a:t>
            </a:r>
          </a:p>
          <a:p>
            <a:pPr>
              <a:buClr>
                <a:srgbClr val="DCDEE0"/>
              </a:buClr>
              <a:buSzPts val="6000"/>
            </a:pPr>
            <a:r>
              <a:rPr lang="en-US" sz="1200" b="1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PHÒNG GIÁO DỤC &amp; ĐÀO TẠO TP. THỦ DẦU MỘT</a:t>
            </a:r>
            <a:endParaRPr lang="vi-VN" sz="1200" b="1" dirty="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Google Shape;206;p1">
            <a:extLst>
              <a:ext uri="{FF2B5EF4-FFF2-40B4-BE49-F238E27FC236}">
                <a16:creationId xmlns:a16="http://schemas.microsoft.com/office/drawing/2014/main" id="{4E55C116-97DC-69DD-52B8-F4672D344117}"/>
              </a:ext>
            </a:extLst>
          </p:cNvPr>
          <p:cNvSpPr txBox="1">
            <a:spLocks/>
          </p:cNvSpPr>
          <p:nvPr/>
        </p:nvSpPr>
        <p:spPr>
          <a:xfrm>
            <a:off x="7886700" y="881011"/>
            <a:ext cx="4457700" cy="520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DCDEE0"/>
              </a:buClr>
              <a:buSzPts val="6000"/>
            </a:pPr>
            <a:r>
              <a:rPr lang="en-US" sz="12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TRUNG TÂM KINH DOANH VNPT BÌNH DƯƠNG</a:t>
            </a:r>
          </a:p>
          <a:p>
            <a:pPr>
              <a:buClr>
                <a:srgbClr val="DCDEE0"/>
              </a:buClr>
              <a:buSzPts val="6000"/>
            </a:pPr>
            <a:r>
              <a:rPr lang="en-US" sz="1200" b="1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PHÒNG KHÁCH HÀNG TỔ CHỨC DOANH NGHIỆP 1</a:t>
            </a:r>
            <a:endParaRPr lang="vi-VN" sz="1200" b="1" dirty="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7" descr="A blue circle with a ship and hands&#10;&#10;Description automatically generated">
            <a:extLst>
              <a:ext uri="{FF2B5EF4-FFF2-40B4-BE49-F238E27FC236}">
                <a16:creationId xmlns:a16="http://schemas.microsoft.com/office/drawing/2014/main" id="{3D9C9D53-C4BB-6503-2DC8-B358A8B72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42" y="121034"/>
            <a:ext cx="884774" cy="884774"/>
          </a:xfrm>
          <a:prstGeom prst="rect">
            <a:avLst/>
          </a:prstGeom>
        </p:spPr>
      </p:pic>
      <p:pic>
        <p:nvPicPr>
          <p:cNvPr id="15" name="Picture 14" descr="A qr code with a planet logo&#10;&#10;Description automatically generated">
            <a:extLst>
              <a:ext uri="{FF2B5EF4-FFF2-40B4-BE49-F238E27FC236}">
                <a16:creationId xmlns:a16="http://schemas.microsoft.com/office/drawing/2014/main" id="{6DC30AC5-8A2A-E5D1-6A3C-1E5E295F3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555" y="5005570"/>
            <a:ext cx="1774945" cy="17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9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40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TRƯỜNG</a:t>
            </a:r>
            <a:endParaRPr/>
          </a:p>
        </p:txBody>
      </p:sp>
      <p:sp>
        <p:nvSpPr>
          <p:cNvPr id="1811" name="Google Shape;1811;p40"/>
          <p:cNvSpPr/>
          <p:nvPr/>
        </p:nvSpPr>
        <p:spPr>
          <a:xfrm>
            <a:off x="1108883" y="1112697"/>
            <a:ext cx="3587103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i="1" u="sng" dirty="0" err="1">
                <a:solidFill>
                  <a:schemeClr val="lt1"/>
                </a:solidFill>
              </a:rPr>
              <a:t>Bước</a:t>
            </a:r>
            <a:r>
              <a:rPr lang="en-US" sz="1600" i="1" u="sng" dirty="0">
                <a:solidFill>
                  <a:schemeClr val="lt1"/>
                </a:solidFill>
              </a:rPr>
              <a:t> 9: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Cấu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 sz="1600" b="0" i="1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FF2DE-FC2B-450B-6780-77B8EEF6F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22" y="1501996"/>
            <a:ext cx="10561905" cy="4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2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TRƯỜNG</a:t>
            </a:r>
            <a:endParaRPr/>
          </a:p>
        </p:txBody>
      </p:sp>
      <p:sp>
        <p:nvSpPr>
          <p:cNvPr id="1825" name="Google Shape;1825;p42"/>
          <p:cNvSpPr/>
          <p:nvPr/>
        </p:nvSpPr>
        <p:spPr>
          <a:xfrm>
            <a:off x="744672" y="725777"/>
            <a:ext cx="5351327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10:Theo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dõi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thống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kê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hồ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sơ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endParaRPr sz="1600" b="0" i="1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77C6-B63C-EF4B-FE80-9B394FE37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9335"/>
            <a:ext cx="8563896" cy="2047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8B4894-7BFE-F681-B97B-2C437F75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813" y="2683725"/>
            <a:ext cx="10678187" cy="18234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302E8B-BA83-1B88-8B7E-39BEC1D50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74193"/>
            <a:ext cx="9633072" cy="23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0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2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TRƯỜNG</a:t>
            </a:r>
            <a:endParaRPr/>
          </a:p>
        </p:txBody>
      </p:sp>
      <p:sp>
        <p:nvSpPr>
          <p:cNvPr id="1825" name="Google Shape;1825;p42"/>
          <p:cNvSpPr/>
          <p:nvPr/>
        </p:nvSpPr>
        <p:spPr>
          <a:xfrm>
            <a:off x="744673" y="725777"/>
            <a:ext cx="4299696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Theo dõi thống kê báo cáo hồ sơ của trường</a:t>
            </a:r>
            <a:endParaRPr sz="1600" b="0" i="1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336A1-A939-E334-67FC-35F1BDF5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5076"/>
            <a:ext cx="12192000" cy="32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9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>
          <a:extLst>
            <a:ext uri="{FF2B5EF4-FFF2-40B4-BE49-F238E27FC236}">
              <a16:creationId xmlns:a16="http://schemas.microsoft.com/office/drawing/2014/main" id="{0F7335EE-085E-8105-49FB-F0308E464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>
            <a:extLst>
              <a:ext uri="{FF2B5EF4-FFF2-40B4-BE49-F238E27FC236}">
                <a16:creationId xmlns:a16="http://schemas.microsoft.com/office/drawing/2014/main" id="{1BDB8492-1CC8-4F45-1D4D-433795102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TRƯỜNG</a:t>
            </a:r>
            <a:endParaRPr/>
          </a:p>
        </p:txBody>
      </p:sp>
      <p:sp>
        <p:nvSpPr>
          <p:cNvPr id="1804" name="Google Shape;1804;p39">
            <a:extLst>
              <a:ext uri="{FF2B5EF4-FFF2-40B4-BE49-F238E27FC236}">
                <a16:creationId xmlns:a16="http://schemas.microsoft.com/office/drawing/2014/main" id="{B0007C8F-179D-D46D-9A7F-4CE1DB8367BB}"/>
              </a:ext>
            </a:extLst>
          </p:cNvPr>
          <p:cNvSpPr/>
          <p:nvPr/>
        </p:nvSpPr>
        <p:spPr>
          <a:xfrm>
            <a:off x="558694" y="866390"/>
            <a:ext cx="4354270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i="1" u="sng" dirty="0" err="1">
                <a:solidFill>
                  <a:schemeClr val="lt1"/>
                </a:solidFill>
              </a:rPr>
              <a:t>Thống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kê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danh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sách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hồ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sơ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theo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ngày</a:t>
            </a:r>
            <a:endParaRPr sz="1600" b="0" i="1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EFB11-FF4E-46E1-9ECC-A0BFAFCAA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689"/>
            <a:ext cx="12192000" cy="4042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99615-3120-C4CB-F471-3F8315A50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7" y="2532746"/>
            <a:ext cx="12192000" cy="40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5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61D2AC-0276-BA4F-AADB-40FC4A6BB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A98CE-C2CB-4074-B546-D3EBA70C357C}"/>
              </a:ext>
            </a:extLst>
          </p:cNvPr>
          <p:cNvSpPr txBox="1"/>
          <p:nvPr/>
        </p:nvSpPr>
        <p:spPr>
          <a:xfrm>
            <a:off x="1577661" y="334851"/>
            <a:ext cx="96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TRÂN TRỌNG CẢM </a:t>
            </a:r>
            <a:r>
              <a:rPr lang="vi-VN" sz="2800" b="1" dirty="0">
                <a:solidFill>
                  <a:schemeClr val="bg1"/>
                </a:solidFill>
              </a:rPr>
              <a:t>Ơ</a:t>
            </a:r>
            <a:r>
              <a:rPr lang="en-US" sz="28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8E716-4EBB-4055-A5B3-01E575DC4784}"/>
              </a:ext>
            </a:extLst>
          </p:cNvPr>
          <p:cNvSpPr txBox="1"/>
          <p:nvPr/>
        </p:nvSpPr>
        <p:spPr>
          <a:xfrm>
            <a:off x="6931563" y="1458029"/>
            <a:ext cx="568036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30000" dirty="0" err="1">
                <a:solidFill>
                  <a:schemeClr val="bg1"/>
                </a:solidFill>
                <a:latin typeface="Segoe UI" panose="020B0502040204020203" pitchFamily="34" charset="0"/>
              </a:rPr>
              <a:t>Điện</a:t>
            </a:r>
            <a:r>
              <a:rPr lang="en-US" sz="3200" baseline="300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3200" baseline="30000" dirty="0" err="1">
                <a:solidFill>
                  <a:schemeClr val="bg1"/>
                </a:solidFill>
                <a:latin typeface="Segoe UI" panose="020B0502040204020203" pitchFamily="34" charset="0"/>
              </a:rPr>
              <a:t>thoại</a:t>
            </a:r>
            <a:r>
              <a:rPr lang="en-US" sz="3200" baseline="300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3200" baseline="30000" dirty="0" err="1">
                <a:solidFill>
                  <a:schemeClr val="bg1"/>
                </a:solidFill>
                <a:latin typeface="Segoe UI" panose="020B0502040204020203" pitchFamily="34" charset="0"/>
              </a:rPr>
              <a:t>liên</a:t>
            </a:r>
            <a:r>
              <a:rPr lang="en-US" sz="3200" baseline="300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3200" baseline="30000" dirty="0" err="1">
                <a:solidFill>
                  <a:schemeClr val="bg1"/>
                </a:solidFill>
                <a:latin typeface="Segoe UI" panose="020B0502040204020203" pitchFamily="34" charset="0"/>
              </a:rPr>
              <a:t>hệ</a:t>
            </a:r>
            <a:r>
              <a:rPr lang="en-US" sz="3200" baseline="30000" dirty="0">
                <a:solidFill>
                  <a:schemeClr val="bg1"/>
                </a:solidFill>
                <a:latin typeface="Segoe UI" panose="020B0502040204020203" pitchFamily="34" charset="0"/>
              </a:rPr>
              <a:t>:</a:t>
            </a:r>
            <a:r>
              <a:rPr kumimoji="0" lang="mr-IN" sz="32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</a:rPr>
              <a:t> 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0943142345 </a:t>
            </a:r>
            <a:r>
              <a:rPr kumimoji="0" lang="en-US" sz="3200" b="0" i="0" u="none" strike="noStrike" kern="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Mr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</a:t>
            </a:r>
            <a:r>
              <a:rPr lang="en-US" sz="3200" baseline="30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ũng</a:t>
            </a:r>
            <a:endParaRPr kumimoji="0" lang="mr-IN" sz="3200" b="0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calbiri"/>
            </a:endParaRPr>
          </a:p>
        </p:txBody>
      </p:sp>
    </p:spTree>
    <p:extLst>
      <p:ext uri="{BB962C8B-B14F-4D97-AF65-F5344CB8AC3E}">
        <p14:creationId xmlns:p14="http://schemas.microsoft.com/office/powerpoint/2010/main" val="58820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38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</a:t>
            </a:r>
            <a:r>
              <a:rPr lang="en-US" dirty="0"/>
              <a:t>CHO TRƯỜNG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328867-9B64-CA55-3884-8EDB1E0B1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298648"/>
              </p:ext>
            </p:extLst>
          </p:nvPr>
        </p:nvGraphicFramePr>
        <p:xfrm>
          <a:off x="2031023" y="940527"/>
          <a:ext cx="9054988" cy="559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79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38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</a:t>
            </a:r>
            <a:r>
              <a:rPr lang="en-US" dirty="0"/>
              <a:t>CHO TRƯỜNG</a:t>
            </a:r>
            <a:endParaRPr dirty="0"/>
          </a:p>
        </p:txBody>
      </p:sp>
      <p:sp>
        <p:nvSpPr>
          <p:cNvPr id="1795" name="Google Shape;1795;p38"/>
          <p:cNvSpPr/>
          <p:nvPr/>
        </p:nvSpPr>
        <p:spPr>
          <a:xfrm>
            <a:off x="108122" y="829300"/>
            <a:ext cx="5142304" cy="5767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n-US" sz="1600" b="0" i="1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i="1" dirty="0" err="1">
                <a:solidFill>
                  <a:schemeClr val="lt1"/>
                </a:solidFill>
              </a:rPr>
              <a:t>Đăng</a:t>
            </a:r>
            <a:r>
              <a:rPr lang="en-US" sz="1600" i="1" dirty="0">
                <a:solidFill>
                  <a:schemeClr val="lt1"/>
                </a:solidFill>
              </a:rPr>
              <a:t> </a:t>
            </a:r>
            <a:r>
              <a:rPr lang="en-US" sz="1600" i="1" dirty="0" err="1">
                <a:solidFill>
                  <a:schemeClr val="lt1"/>
                </a:solidFill>
              </a:rPr>
              <a:t>nhập</a:t>
            </a:r>
            <a:r>
              <a:rPr lang="en-US" sz="1600" i="1" dirty="0">
                <a:solidFill>
                  <a:schemeClr val="lt1"/>
                </a:solidFill>
              </a:rPr>
              <a:t> </a:t>
            </a:r>
            <a:r>
              <a:rPr lang="en-US" sz="1600" i="1" dirty="0" err="1">
                <a:solidFill>
                  <a:schemeClr val="lt1"/>
                </a:solidFill>
              </a:rPr>
              <a:t>vào</a:t>
            </a:r>
            <a:r>
              <a:rPr lang="en-US" sz="1600" i="1" dirty="0">
                <a:solidFill>
                  <a:schemeClr val="lt1"/>
                </a:solidFill>
              </a:rPr>
              <a:t> </a:t>
            </a:r>
            <a:r>
              <a:rPr lang="en-US" sz="1600" i="1" dirty="0" err="1">
                <a:solidFill>
                  <a:schemeClr val="lt1"/>
                </a:solidFill>
              </a:rPr>
              <a:t>hệ</a:t>
            </a:r>
            <a:r>
              <a:rPr lang="en-US" sz="1600" i="1" dirty="0">
                <a:solidFill>
                  <a:schemeClr val="lt1"/>
                </a:solidFill>
              </a:rPr>
              <a:t> </a:t>
            </a:r>
            <a:r>
              <a:rPr lang="en-US" sz="1600" i="1" dirty="0" err="1">
                <a:solidFill>
                  <a:schemeClr val="lt1"/>
                </a:solidFill>
              </a:rPr>
              <a:t>thống</a:t>
            </a:r>
            <a:r>
              <a:rPr lang="en-US" sz="1600" i="1" dirty="0">
                <a:solidFill>
                  <a:schemeClr val="lt1"/>
                </a:solidFill>
              </a:rPr>
              <a:t> </a:t>
            </a:r>
            <a:r>
              <a:rPr lang="en-US" sz="1600" i="1" dirty="0" err="1">
                <a:solidFill>
                  <a:schemeClr val="lt1"/>
                </a:solidFill>
              </a:rPr>
              <a:t>tuyển</a:t>
            </a:r>
            <a:r>
              <a:rPr lang="en-US" sz="1600" i="1" dirty="0">
                <a:solidFill>
                  <a:schemeClr val="lt1"/>
                </a:solidFill>
              </a:rPr>
              <a:t> </a:t>
            </a:r>
            <a:r>
              <a:rPr lang="en-US" sz="1600" i="1" dirty="0" err="1">
                <a:solidFill>
                  <a:schemeClr val="lt1"/>
                </a:solidFill>
              </a:rPr>
              <a:t>sinh</a:t>
            </a:r>
            <a:r>
              <a:rPr lang="en-US" sz="1600" i="1" dirty="0">
                <a:solidFill>
                  <a:schemeClr val="lt1"/>
                </a:solidFill>
              </a:rPr>
              <a:t> </a:t>
            </a:r>
            <a:r>
              <a:rPr lang="en-US" sz="1600" i="1" dirty="0" err="1">
                <a:solidFill>
                  <a:schemeClr val="lt1"/>
                </a:solidFill>
              </a:rPr>
              <a:t>đầu</a:t>
            </a:r>
            <a:r>
              <a:rPr lang="en-US" sz="1600" i="1" dirty="0">
                <a:solidFill>
                  <a:schemeClr val="lt1"/>
                </a:solidFill>
              </a:rPr>
              <a:t> </a:t>
            </a:r>
            <a:r>
              <a:rPr lang="en-US" sz="1600" i="1" dirty="0" err="1">
                <a:solidFill>
                  <a:schemeClr val="lt1"/>
                </a:solidFill>
              </a:rPr>
              <a:t>cấp</a:t>
            </a:r>
            <a:r>
              <a:rPr lang="en-US" sz="1600" i="1" dirty="0">
                <a:solidFill>
                  <a:schemeClr val="lt1"/>
                </a:solidFill>
              </a:rPr>
              <a:t> </a:t>
            </a:r>
            <a:r>
              <a:rPr lang="en-US" sz="1600" i="1" dirty="0" err="1">
                <a:solidFill>
                  <a:schemeClr val="lt1"/>
                </a:solidFill>
              </a:rPr>
              <a:t>vd</a:t>
            </a:r>
            <a:r>
              <a:rPr lang="en-US" sz="1600" i="1" dirty="0">
                <a:solidFill>
                  <a:schemeClr val="lt1"/>
                </a:solidFill>
              </a:rPr>
              <a:t>: binhduong.tsdc.vneu.vn</a:t>
            </a:r>
            <a:endParaRPr sz="1600" b="0" i="1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8"/>
          <p:cNvSpPr/>
          <p:nvPr/>
        </p:nvSpPr>
        <p:spPr>
          <a:xfrm>
            <a:off x="3234115" y="2744275"/>
            <a:ext cx="5177689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vi-VN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 </a:t>
            </a:r>
            <a:r>
              <a:rPr lang="en-US" sz="1600" i="1" u="sng" dirty="0">
                <a:solidFill>
                  <a:schemeClr val="lt1"/>
                </a:solidFill>
              </a:rPr>
              <a:t>2</a:t>
            </a:r>
            <a:r>
              <a:rPr lang="vi-VN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Cấu hình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hội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đồng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tuyển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endParaRPr lang="vi-VN" sz="1600" b="0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8B965-8F39-5FC7-3AAC-7D53E6764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0" y="1349671"/>
            <a:ext cx="3133725" cy="485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BE413-259D-FEAA-D155-D7019044C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614" y="3133574"/>
            <a:ext cx="10148996" cy="3073847"/>
          </a:xfrm>
          <a:prstGeom prst="rect">
            <a:avLst/>
          </a:prstGeom>
        </p:spPr>
      </p:pic>
      <p:sp>
        <p:nvSpPr>
          <p:cNvPr id="2" name="Google Shape;1796;p38">
            <a:extLst>
              <a:ext uri="{FF2B5EF4-FFF2-40B4-BE49-F238E27FC236}">
                <a16:creationId xmlns:a16="http://schemas.microsoft.com/office/drawing/2014/main" id="{6C08B381-1AE4-20C0-0364-391976F77791}"/>
              </a:ext>
            </a:extLst>
          </p:cNvPr>
          <p:cNvSpPr/>
          <p:nvPr/>
        </p:nvSpPr>
        <p:spPr>
          <a:xfrm>
            <a:off x="5258158" y="1270839"/>
            <a:ext cx="6551550" cy="43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mới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để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tuyển</a:t>
            </a:r>
            <a:r>
              <a:rPr lang="en-US" sz="1600" i="1" u="sng" dirty="0">
                <a:solidFill>
                  <a:schemeClr val="lt1"/>
                </a:solidFill>
              </a:rPr>
              <a:t> </a:t>
            </a:r>
            <a:r>
              <a:rPr lang="en-US" sz="1600" i="1" u="sng" dirty="0" err="1">
                <a:solidFill>
                  <a:schemeClr val="lt1"/>
                </a:solidFill>
              </a:rPr>
              <a:t>sinh</a:t>
            </a:r>
            <a:endParaRPr lang="vi-VN" sz="1600" b="0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DBDF9-33D0-752A-84E5-F331B351C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683" y="221583"/>
            <a:ext cx="2672625" cy="42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0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38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</a:t>
            </a:r>
            <a:r>
              <a:rPr lang="en-US" dirty="0"/>
              <a:t>CHO TRƯỜNG</a:t>
            </a:r>
            <a:endParaRPr dirty="0"/>
          </a:p>
        </p:txBody>
      </p:sp>
      <p:sp>
        <p:nvSpPr>
          <p:cNvPr id="1796" name="Google Shape;1796;p38"/>
          <p:cNvSpPr/>
          <p:nvPr/>
        </p:nvSpPr>
        <p:spPr>
          <a:xfrm>
            <a:off x="698311" y="1120147"/>
            <a:ext cx="9375587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vi-VN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r>
              <a:rPr lang="vi-VN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Cấu hình thông tin tuyển sinh ( chỉ tiêu lớp, học sinh, tuyến tuyển sinh) cho Trường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lang="vi-VN" sz="1600" b="0" i="1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9BE8E-53FF-4CD4-5B1E-901120275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5" y="1509446"/>
            <a:ext cx="10073898" cy="4950060"/>
          </a:xfrm>
          <a:prstGeom prst="rect">
            <a:avLst/>
          </a:prstGeom>
        </p:spPr>
      </p:pic>
      <p:sp>
        <p:nvSpPr>
          <p:cNvPr id="2" name="Google Shape;1796;p38">
            <a:extLst>
              <a:ext uri="{FF2B5EF4-FFF2-40B4-BE49-F238E27FC236}">
                <a16:creationId xmlns:a16="http://schemas.microsoft.com/office/drawing/2014/main" id="{B56448B1-05D3-F2FB-3B3A-25A062C6C4CC}"/>
              </a:ext>
            </a:extLst>
          </p:cNvPr>
          <p:cNvSpPr/>
          <p:nvPr/>
        </p:nvSpPr>
        <p:spPr>
          <a:xfrm>
            <a:off x="6544479" y="1580048"/>
            <a:ext cx="5048977" cy="438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vi-VN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r>
              <a:rPr lang="en-US" sz="1600" i="1" u="sng">
                <a:solidFill>
                  <a:schemeClr val="lt1"/>
                </a:solidFill>
              </a:rPr>
              <a:t>:</a:t>
            </a:r>
            <a:r>
              <a:rPr lang="en-US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Cấu hình các loại hồ sơ tuyển sinh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lang="vi-VN" sz="1600" b="0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58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TRƯỜNG</a:t>
            </a:r>
            <a:endParaRPr/>
          </a:p>
        </p:txBody>
      </p:sp>
      <p:sp>
        <p:nvSpPr>
          <p:cNvPr id="1804" name="Google Shape;1804;p39"/>
          <p:cNvSpPr/>
          <p:nvPr/>
        </p:nvSpPr>
        <p:spPr>
          <a:xfrm>
            <a:off x="628871" y="981178"/>
            <a:ext cx="4897815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5: </a:t>
            </a:r>
            <a:r>
              <a:rPr lang="en-US" sz="1600" dirty="0" err="1">
                <a:solidFill>
                  <a:schemeClr val="bg1"/>
                </a:solidFill>
              </a:rPr>
              <a:t>Cấu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hình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mẫu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các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hồ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đính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kèm</a:t>
            </a:r>
            <a:endParaRPr lang="vi-VN" sz="1600" i="1" u="sng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0" i="1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16AAA-B3D6-84F4-5939-C0A84AC0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71" y="1370477"/>
            <a:ext cx="85153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5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TRƯỜNG</a:t>
            </a:r>
            <a:endParaRPr/>
          </a:p>
        </p:txBody>
      </p:sp>
      <p:sp>
        <p:nvSpPr>
          <p:cNvPr id="1804" name="Google Shape;1804;p39"/>
          <p:cNvSpPr/>
          <p:nvPr/>
        </p:nvSpPr>
        <p:spPr>
          <a:xfrm>
            <a:off x="628871" y="981178"/>
            <a:ext cx="4020041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sng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6: </a:t>
            </a:r>
            <a:r>
              <a:rPr lang="en-US" sz="1600" dirty="0" err="1">
                <a:solidFill>
                  <a:schemeClr val="bg1"/>
                </a:solidFill>
              </a:rPr>
              <a:t>Cấu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hình</a:t>
            </a:r>
            <a:r>
              <a:rPr lang="en-US" sz="1600">
                <a:solidFill>
                  <a:schemeClr val="bg1"/>
                </a:solidFill>
              </a:rPr>
              <a:t> tiêu chí động (nếu cần)</a:t>
            </a:r>
            <a:endParaRPr lang="vi-VN" sz="1600" i="1" u="sng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0" i="1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1170C-6DB5-5278-60E3-0C727114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71" y="1370477"/>
            <a:ext cx="11244686" cy="17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1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TRƯỜNG</a:t>
            </a:r>
            <a:endParaRPr/>
          </a:p>
        </p:txBody>
      </p:sp>
      <p:sp>
        <p:nvSpPr>
          <p:cNvPr id="1804" name="Google Shape;1804;p39"/>
          <p:cNvSpPr/>
          <p:nvPr/>
        </p:nvSpPr>
        <p:spPr>
          <a:xfrm>
            <a:off x="366255" y="895720"/>
            <a:ext cx="9467419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 7: </a:t>
            </a:r>
            <a:r>
              <a:rPr lang="vi-VN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Xử lý hồ sơ ( Tiếp nhận / Từ chối / Trả hồ sơ bổ sung / tìm kiếm hồ sơ / xem lịch sử hồ sơ)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68FD6-12CA-5BB0-D606-A3ADFEAF6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56" y="1285019"/>
            <a:ext cx="11524407" cy="54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TRƯỜNG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4FD43-4BF8-FBEB-441A-A260177B1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7" y="1285019"/>
            <a:ext cx="12192000" cy="4922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05051-F72D-CF2C-823E-4E032F49B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72" y="3429000"/>
            <a:ext cx="11398446" cy="3064790"/>
          </a:xfrm>
          <a:prstGeom prst="rect">
            <a:avLst/>
          </a:prstGeom>
        </p:spPr>
      </p:pic>
      <p:sp>
        <p:nvSpPr>
          <p:cNvPr id="2" name="Google Shape;1804;p39">
            <a:extLst>
              <a:ext uri="{FF2B5EF4-FFF2-40B4-BE49-F238E27FC236}">
                <a16:creationId xmlns:a16="http://schemas.microsoft.com/office/drawing/2014/main" id="{2B180FEE-6C7F-0E63-530F-08D25218D1E7}"/>
              </a:ext>
            </a:extLst>
          </p:cNvPr>
          <p:cNvSpPr/>
          <p:nvPr/>
        </p:nvSpPr>
        <p:spPr>
          <a:xfrm>
            <a:off x="366255" y="895720"/>
            <a:ext cx="9467419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 7: </a:t>
            </a:r>
            <a:r>
              <a:rPr lang="vi-VN" sz="16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Xử lý hồ sơ ( Tiếp nhận / Từ chối / Trả hồ sơ bổ sung / tìm kiếm hồ sơ / xem lịch sử hồ sơ)</a:t>
            </a:r>
          </a:p>
        </p:txBody>
      </p:sp>
    </p:spTree>
    <p:extLst>
      <p:ext uri="{BB962C8B-B14F-4D97-AF65-F5344CB8AC3E}">
        <p14:creationId xmlns:p14="http://schemas.microsoft.com/office/powerpoint/2010/main" val="24592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>
          <a:extLst>
            <a:ext uri="{FF2B5EF4-FFF2-40B4-BE49-F238E27FC236}">
              <a16:creationId xmlns:a16="http://schemas.microsoft.com/office/drawing/2014/main" id="{0F7335EE-085E-8105-49FB-F0308E464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>
            <a:extLst>
              <a:ext uri="{FF2B5EF4-FFF2-40B4-BE49-F238E27FC236}">
                <a16:creationId xmlns:a16="http://schemas.microsoft.com/office/drawing/2014/main" id="{1BDB8492-1CC8-4F45-1D4D-433795102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TRƯỜNG</a:t>
            </a:r>
            <a:endParaRPr/>
          </a:p>
        </p:txBody>
      </p:sp>
      <p:sp>
        <p:nvSpPr>
          <p:cNvPr id="1804" name="Google Shape;1804;p39">
            <a:extLst>
              <a:ext uri="{FF2B5EF4-FFF2-40B4-BE49-F238E27FC236}">
                <a16:creationId xmlns:a16="http://schemas.microsoft.com/office/drawing/2014/main" id="{B0007C8F-179D-D46D-9A7F-4CE1DB8367BB}"/>
              </a:ext>
            </a:extLst>
          </p:cNvPr>
          <p:cNvSpPr/>
          <p:nvPr/>
        </p:nvSpPr>
        <p:spPr>
          <a:xfrm>
            <a:off x="566442" y="1050704"/>
            <a:ext cx="3664595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600" i="1" u="sng" dirty="0">
                <a:solidFill>
                  <a:schemeClr val="lt1"/>
                </a:solidFill>
              </a:rPr>
              <a:t> 8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Gửi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nhắn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SMS </a:t>
            </a:r>
            <a:r>
              <a:rPr lang="en-US" sz="1600" b="0" i="1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1600" b="0" i="1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PHHS </a:t>
            </a:r>
            <a:endParaRPr sz="1600" b="0" i="1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A53B9-2AD8-C536-F117-EE48CA2E5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7" y="1440003"/>
            <a:ext cx="12192000" cy="3124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59AAF1-C99A-6F67-5A5B-C8AF5738A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32" y="2149249"/>
            <a:ext cx="8671950" cy="47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3009"/>
      </p:ext>
    </p:extLst>
  </p:cSld>
  <p:clrMapOvr>
    <a:masterClrMapping/>
  </p:clrMapOvr>
</p:sld>
</file>

<file path=ppt/theme/theme1.xml><?xml version="1.0" encoding="utf-8"?>
<a:theme xmlns:a="http://schemas.openxmlformats.org/drawingml/2006/main" name="VNPT Light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NPT Dark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467</Words>
  <Application>Microsoft Office PowerPoint</Application>
  <PresentationFormat>Widescreen</PresentationFormat>
  <Paragraphs>49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Times New Roman</vt:lpstr>
      <vt:lpstr>Lato Light</vt:lpstr>
      <vt:lpstr>Lato Black</vt:lpstr>
      <vt:lpstr>Arial</vt:lpstr>
      <vt:lpstr>Calibri</vt:lpstr>
      <vt:lpstr>Roboto</vt:lpstr>
      <vt:lpstr>Segoe UI</vt:lpstr>
      <vt:lpstr>Quattrocento Sans</vt:lpstr>
      <vt:lpstr>Montserrat</vt:lpstr>
      <vt:lpstr>Gill Sans</vt:lpstr>
      <vt:lpstr>VNPT Light</vt:lpstr>
      <vt:lpstr>VNPT Dark</vt:lpstr>
      <vt:lpstr>PowerPoint Presentation</vt:lpstr>
      <vt:lpstr>DÀNH CHO TRƯỜNG</vt:lpstr>
      <vt:lpstr>DÀNH CHO TRƯỜNG</vt:lpstr>
      <vt:lpstr>DÀNH CHO TRƯỜNG</vt:lpstr>
      <vt:lpstr>DÀNH CHO TRƯỜNG</vt:lpstr>
      <vt:lpstr>DÀNH CHO TRƯỜNG</vt:lpstr>
      <vt:lpstr>DÀNH CHO TRƯỜNG</vt:lpstr>
      <vt:lpstr>DÀNH CHO TRƯỜNG</vt:lpstr>
      <vt:lpstr>DÀNH CHO TRƯỜNG</vt:lpstr>
      <vt:lpstr>DÀNH CHO TRƯỜNG</vt:lpstr>
      <vt:lpstr>DÀNH CHO TRƯỜNG</vt:lpstr>
      <vt:lpstr>DÀNH CHO TRƯỜNG</vt:lpstr>
      <vt:lpstr>DÀNH CHO TRƯỜNG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HỆ THỐNG TUYỂN SINH ĐẦU CẤP (VNEDU ENROLLMENT)</dc:title>
  <dc:creator>Linh Vo Tuan</dc:creator>
  <cp:lastModifiedBy>LENOV</cp:lastModifiedBy>
  <cp:revision>163</cp:revision>
  <dcterms:created xsi:type="dcterms:W3CDTF">2017-04-12T08:55:50Z</dcterms:created>
  <dcterms:modified xsi:type="dcterms:W3CDTF">2024-06-08T06:46:10Z</dcterms:modified>
</cp:coreProperties>
</file>