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"/>
  </p:notesMasterIdLst>
  <p:sldIdLst>
    <p:sldId id="259" r:id="rId2"/>
    <p:sldId id="266" r:id="rId3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mo" id="{3AAD51C1-0A54-41AC-85D9-594503200C41}">
          <p14:sldIdLst>
            <p14:sldId id="259"/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68B3"/>
    <a:srgbClr val="FFFFFF"/>
    <a:srgbClr val="0191FB"/>
    <a:srgbClr val="70AD47"/>
    <a:srgbClr val="F4EDE2"/>
    <a:srgbClr val="0368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423911-2276-47F9-85B8-A7B0924E5F69}" v="23" dt="2021-08-02T09:55:12.6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7E4411-2177-4707-A1AA-B0B2CA0D765F}" type="datetimeFigureOut">
              <a:rPr lang="vi-VN" smtClean="0"/>
              <a:t>20/06/2022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823E12-B797-44FB-9B58-639BF392CA5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52692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23E12-B797-44FB-9B58-639BF392CA54}" type="slidenum">
              <a:rPr lang="vi-VN" smtClean="0"/>
              <a:t>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924171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23E12-B797-44FB-9B58-639BF392CA54}" type="slidenum">
              <a:rPr lang="vi-VN" smtClean="0"/>
              <a:t>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91564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D2AB0-3A8D-4717-929D-7D3C819D83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26A02A-05F3-4E48-BE17-F60DAB49FF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BF64C5-0D57-4029-89C3-7E9717ABF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88605-1DD5-43B2-893F-0C1BA5526AAE}" type="datetime1">
              <a:rPr lang="vi-VN" smtClean="0"/>
              <a:t>20/06/2022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B15DEE-CF82-439B-A455-176C279AC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CBF9B1-A328-487A-89F0-712BF9357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DB224-0124-46DE-8EF0-394BFD27707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28603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D057A-2D2C-4F09-9868-784C6F4E3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E539B9-6355-4067-B4AE-DDD7A63A6A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2370D5-98BF-4DF7-8347-9A6B0A5A8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19538-6BF4-4AA7-8E78-F17588275F31}" type="datetime1">
              <a:rPr lang="vi-VN" smtClean="0"/>
              <a:t>20/06/2022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F1AC1-AA20-4F91-B2B4-5767FC1ED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77A3B-00AB-4AC5-B3B9-C156DFE2B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DB224-0124-46DE-8EF0-394BFD27707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80665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D9FEED-D357-4208-998F-D9618330F8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441FC6-74C6-4059-AD32-6FF85072E6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E1E73B-C954-4F46-9ADC-E761954248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13436-C776-4B65-A2F0-DB355F4AFDD7}" type="datetime1">
              <a:rPr lang="vi-VN" smtClean="0"/>
              <a:t>20/06/2022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795AA6-7AEF-4710-8DE5-0F70A9F00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EAFED8-0491-496D-A805-086EC747E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DB224-0124-46DE-8EF0-394BFD27707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97000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E2E2C-F1B7-4198-988F-B09A168AF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128784-7268-4864-803E-5115F58864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50B689-EC4F-4311-8A75-67CC2195A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62B8C-44D8-4D02-A5E2-9D5CC2BBE0EB}" type="datetime1">
              <a:rPr lang="vi-VN" smtClean="0"/>
              <a:t>20/06/2022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658033-9752-45A0-A041-A22D1D909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37A859-A105-44C6-BF0A-244D66243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DB224-0124-46DE-8EF0-394BFD27707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33771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BC771-A883-42BC-9338-2D329953A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FFAE8-9AB4-4877-918F-3913A53138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9689A1-915C-4FE7-821F-3DC2DF5F3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5545F-EB8B-4E87-ABDD-8CFA072B0306}" type="datetime1">
              <a:rPr lang="vi-VN" smtClean="0"/>
              <a:t>20/06/2022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B90CEF-E9E4-460F-9008-4D9D4F6AF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0A5355-AE05-483F-8B62-E3D1168F7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DB224-0124-46DE-8EF0-394BFD27707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53877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068ED-6236-492C-9469-3E8B2D9CF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A7183C-C62F-442C-AB1A-3261AF4CEF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1F5DB5-565A-48ED-B1BE-26E4042A23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8FFCE1-CE3F-4DAD-A1EA-AAE39289F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AFA82-E74F-47F5-9D2C-C6A8BDFE70C2}" type="datetime1">
              <a:rPr lang="vi-VN" smtClean="0"/>
              <a:t>20/06/2022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BC6B1C-BB45-41DD-8FC7-6FA3C5560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A9359D-D7D8-4D95-9AF1-6E5F851CE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DB224-0124-46DE-8EF0-394BFD27707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48446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9D86E-CC38-42CF-B124-97D56B3FF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84FCA0-A149-49E3-A114-1944C045EE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69685C-C9C0-4441-9541-5569196FE1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2ED250-4867-41F2-B7F1-F795282F72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D4D02A-53F4-4F2C-A821-AE312AC366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931856-55B7-480C-B098-EE13A0EC2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9989-77D5-4D8B-A423-04F11487730E}" type="datetime1">
              <a:rPr lang="vi-VN" smtClean="0"/>
              <a:t>20/06/2022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901CC3-9825-4821-93CC-433A96343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FF4D59-DDE6-4DB1-8829-08CCE7C07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DB224-0124-46DE-8EF0-394BFD27707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63989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0B7B9-6FB5-42F8-9C34-B333FC530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BEA0D0-8821-4A17-BFDE-B22F41D71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7DC29-5D54-4608-99CC-79B4F1FBBBD8}" type="datetime1">
              <a:rPr lang="vi-VN" smtClean="0"/>
              <a:t>20/06/2022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584692-9F3D-4E46-8421-1DAE4B10C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1679F8-51A4-4666-BF33-C5F7B80FD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DB224-0124-46DE-8EF0-394BFD27707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11663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5021BD-1B55-4C54-8450-87BE0B2A6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F8C38-9499-42B4-A6A1-99AE446AE4B0}" type="datetime1">
              <a:rPr lang="vi-VN" smtClean="0"/>
              <a:t>20/06/2022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7FCFD9-C520-4C48-9C59-4785C8425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78F161-C499-4EAA-B4CB-7273042D8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DB224-0124-46DE-8EF0-394BFD27707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96225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DCED4-CFA9-46EE-A9A9-70357688C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142D03-3655-4B31-8C20-3E1A75432C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16F20D-678C-4346-B9DE-3C8FB50457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52DFA7-F139-4C28-AF7B-06AE277F1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D38B5-59EA-496A-AD7D-AD4E66430879}" type="datetime1">
              <a:rPr lang="vi-VN" smtClean="0"/>
              <a:t>20/06/2022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215516-92DA-420E-882E-9E75BDB0E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89AED0-4896-4656-89EF-E29E5ED37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DB224-0124-46DE-8EF0-394BFD27707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68572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F848A-C4F3-4097-89EB-F961CEE5C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096F1B-8520-4B37-A8C4-6FAC7052D4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7F0340-B982-4D23-B8D9-A4EF5890FD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3717CF-D08D-403C-ACF1-D2313982C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9C03-FB23-43D9-9DEB-B40A8943FC16}" type="datetime1">
              <a:rPr lang="vi-VN" smtClean="0"/>
              <a:t>20/06/2022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150FC1-52E8-41A0-B848-3F0221920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5ED287-B918-4A96-97EE-56E4C6295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DB224-0124-46DE-8EF0-394BFD27707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57454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702F8B-D27B-4504-B76C-8B6454945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DDB327-BF75-490D-95F2-A719B14AE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58AD35-7C81-474C-B475-7B4D0A7131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85666-0906-46EE-ACB8-E77A3E4E8BF1}" type="datetime1">
              <a:rPr lang="vi-VN" smtClean="0"/>
              <a:t>20/06/2022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CA9273-61BA-4745-83DB-76D384A358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999101-A6D2-4FFD-BFC6-DBCA99A86D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DB224-0124-46DE-8EF0-394BFD27707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62483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4">
            <a:extLst>
              <a:ext uri="{FF2B5EF4-FFF2-40B4-BE49-F238E27FC236}">
                <a16:creationId xmlns:a16="http://schemas.microsoft.com/office/drawing/2014/main" id="{5CABC4EE-8C65-4C33-BEBE-D3FEB61260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0286"/>
            <a:ext cx="3501204" cy="6506210"/>
          </a:xfrm>
          <a:prstGeom prst="rect">
            <a:avLst/>
          </a:prstGeom>
          <a:solidFill>
            <a:srgbClr val="F4EDE2"/>
          </a:solidFill>
          <a:ln>
            <a:noFill/>
          </a:ln>
          <a:effectLst/>
        </p:spPr>
        <p:txBody>
          <a:bodyPr rot="0" vert="horz" wrap="square" lIns="36576" tIns="36576" rIns="36576" bIns="36576" anchor="t" anchorCtr="0" upright="1">
            <a:noAutofit/>
          </a:bodyPr>
          <a:lstStyle/>
          <a:p>
            <a:pPr algn="ctr"/>
            <a:endParaRPr lang="en-US" sz="2400" b="1" kern="140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kern="140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 </a:t>
            </a:r>
            <a:r>
              <a:rPr lang="en-US" sz="2400" b="1" kern="140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thống</a:t>
            </a:r>
          </a:p>
          <a:p>
            <a:pPr algn="ctr"/>
            <a:r>
              <a:rPr lang="en-US" sz="2400" b="1" kern="140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Tuyển Sinh Đầu Cấp</a:t>
            </a:r>
            <a:endParaRPr lang="vi-VN" sz="1000" kern="1400">
              <a:solidFill>
                <a:srgbClr val="21212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400"/>
              </a:lnSpc>
            </a:pPr>
            <a:r>
              <a:rPr lang="en-US" sz="2000" kern="1400">
                <a:solidFill>
                  <a:srgbClr val="2121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vi-VN" sz="1000" kern="1400">
              <a:solidFill>
                <a:srgbClr val="21212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kern="1400">
                <a:solidFill>
                  <a:srgbClr val="2121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 cập vào địa chỉ</a:t>
            </a:r>
            <a:endParaRPr lang="vi-VN" sz="1100" kern="1400">
              <a:solidFill>
                <a:srgbClr val="21212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b="1" u="sng" kern="140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https://binhduong.tsdc.vnedu.vn/</a:t>
            </a:r>
            <a:r>
              <a:rPr lang="en-US" sz="1600" b="1" kern="140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vi-VN" sz="1050" kern="1400">
              <a:solidFill>
                <a:srgbClr val="00B0F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400"/>
              </a:lnSpc>
            </a:pPr>
            <a:r>
              <a:rPr lang="en-US" sz="2400" kern="1400">
                <a:solidFill>
                  <a:srgbClr val="2121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vi-VN" sz="1000" kern="1400">
              <a:solidFill>
                <a:srgbClr val="21212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400"/>
              </a:lnSpc>
            </a:pPr>
            <a:r>
              <a:rPr lang="en-US" sz="2400" kern="1400">
                <a:solidFill>
                  <a:srgbClr val="2121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vi-VN" sz="1000" kern="1400">
              <a:solidFill>
                <a:srgbClr val="21212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400"/>
              </a:lnSpc>
            </a:pPr>
            <a:r>
              <a:rPr lang="en-US" sz="1400" b="1" kern="1400">
                <a:solidFill>
                  <a:srgbClr val="2121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vi-VN" sz="1000" kern="1400" dirty="0">
              <a:solidFill>
                <a:srgbClr val="21212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733A97-9C3C-4CFC-A987-29CAA61FA37A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6506210"/>
            <a:ext cx="12192000" cy="35179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D3BAACD-6B12-4911-959F-1F95FD8D4F93}"/>
              </a:ext>
            </a:extLst>
          </p:cNvPr>
          <p:cNvSpPr txBox="1"/>
          <p:nvPr/>
        </p:nvSpPr>
        <p:spPr>
          <a:xfrm>
            <a:off x="3525873" y="-1492"/>
            <a:ext cx="387321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Đăng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thống</a:t>
            </a:r>
          </a:p>
          <a:p>
            <a:pPr algn="ctr"/>
            <a:r>
              <a:rPr lang="vi-VN" sz="1400">
                <a:solidFill>
                  <a:srgbClr val="636D79"/>
                </a:solidFill>
                <a:latin typeface="Roboto" panose="02000000000000000000" pitchFamily="2" charset="0"/>
              </a:rPr>
              <a:t>( </a:t>
            </a:r>
            <a:r>
              <a:rPr lang="vi-VN" sz="1400" b="0">
                <a:solidFill>
                  <a:srgbClr val="636D79"/>
                </a:solidFill>
                <a:effectLst/>
                <a:latin typeface="Roboto" panose="02000000000000000000" pitchFamily="2" charset="0"/>
              </a:rPr>
              <a:t>Tài khoản đã đăng ký sử dụng </a:t>
            </a:r>
            <a:r>
              <a:rPr lang="vi-VN" sz="1400" b="0">
                <a:solidFill>
                  <a:srgbClr val="F66B49"/>
                </a:solidFill>
                <a:effectLst/>
                <a:latin typeface="Roboto" panose="02000000000000000000" pitchFamily="2" charset="0"/>
              </a:rPr>
              <a:t>VnEdu Connect</a:t>
            </a:r>
            <a:r>
              <a:rPr lang="vi-VN" sz="1400" b="0">
                <a:solidFill>
                  <a:srgbClr val="636D79"/>
                </a:solidFill>
                <a:effectLst/>
                <a:latin typeface="Roboto" panose="02000000000000000000" pitchFamily="2" charset="0"/>
              </a:rPr>
              <a:t> có thể sử dụng để đăng nhập trên hệ thống </a:t>
            </a:r>
            <a:r>
              <a:rPr lang="vi-VN" sz="1400" b="0">
                <a:solidFill>
                  <a:srgbClr val="F66B49"/>
                </a:solidFill>
                <a:effectLst/>
                <a:latin typeface="Roboto" panose="02000000000000000000" pitchFamily="2" charset="0"/>
              </a:rPr>
              <a:t>Tuyển Sinh Đầu Cấp</a:t>
            </a:r>
            <a:r>
              <a:rPr lang="vi-VN" sz="1400">
                <a:solidFill>
                  <a:srgbClr val="636D79"/>
                </a:solidFill>
                <a:latin typeface="Roboto" panose="02000000000000000000" pitchFamily="2" charset="0"/>
              </a:rPr>
              <a:t>)</a:t>
            </a:r>
            <a:endParaRPr lang="vi-V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FC2D4D2-C138-4AAF-8B39-97E5B2FDA5D7}"/>
              </a:ext>
            </a:extLst>
          </p:cNvPr>
          <p:cNvSpPr txBox="1"/>
          <p:nvPr/>
        </p:nvSpPr>
        <p:spPr>
          <a:xfrm>
            <a:off x="3525872" y="1540654"/>
            <a:ext cx="36644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Đăng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nhập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vào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hê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thống</a:t>
            </a:r>
            <a:endParaRPr lang="vi-V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9511C2-7E55-4033-9F7E-533613C3BEDA}"/>
              </a:ext>
            </a:extLst>
          </p:cNvPr>
          <p:cNvSpPr txBox="1"/>
          <p:nvPr/>
        </p:nvSpPr>
        <p:spPr>
          <a:xfrm>
            <a:off x="3515222" y="2393072"/>
            <a:ext cx="4005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cứu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tuyển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endParaRPr lang="vi-V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3BA5F18-5E67-4C61-ACBE-2758C7A44311}"/>
              </a:ext>
            </a:extLst>
          </p:cNvPr>
          <p:cNvSpPr txBox="1"/>
          <p:nvPr/>
        </p:nvSpPr>
        <p:spPr>
          <a:xfrm>
            <a:off x="3550889" y="4164212"/>
            <a:ext cx="22694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Tạo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vi-V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6329" y="4030822"/>
            <a:ext cx="3305989" cy="92333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err="1"/>
              <a:t>Hướng</a:t>
            </a:r>
            <a:r>
              <a:rPr lang="en-US" dirty="0"/>
              <a:t> </a:t>
            </a:r>
            <a:r>
              <a:rPr lang="en-US" dirty="0" err="1"/>
              <a:t>dẫn</a:t>
            </a:r>
            <a:r>
              <a:rPr lang="en-US" dirty="0"/>
              <a:t> </a:t>
            </a:r>
            <a:r>
              <a:rPr lang="en-US" dirty="0" err="1"/>
              <a:t>sư</a:t>
            </a:r>
            <a:r>
              <a:rPr lang="en-US" dirty="0"/>
              <a:t>̉ </a:t>
            </a:r>
            <a:r>
              <a:rPr lang="en-US" dirty="0" err="1"/>
              <a:t>dụng</a:t>
            </a:r>
            <a:r>
              <a:rPr lang="en-US" dirty="0"/>
              <a:t> </a:t>
            </a:r>
            <a:r>
              <a:rPr lang="en-US" dirty="0" err="1"/>
              <a:t>hê</a:t>
            </a:r>
            <a:r>
              <a:rPr lang="en-US" dirty="0"/>
              <a:t>̣ </a:t>
            </a:r>
            <a:r>
              <a:rPr lang="en-US" dirty="0" err="1"/>
              <a:t>thống</a:t>
            </a:r>
            <a:r>
              <a:rPr lang="en-US" dirty="0"/>
              <a:t> “</a:t>
            </a:r>
            <a:r>
              <a:rPr lang="en-US" dirty="0" err="1"/>
              <a:t>Tuyển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</a:t>
            </a:r>
            <a:r>
              <a:rPr lang="en-US" dirty="0" err="1"/>
              <a:t>đầu</a:t>
            </a:r>
            <a:r>
              <a:rPr lang="en-US" dirty="0"/>
              <a:t> </a:t>
            </a:r>
            <a:r>
              <a:rPr lang="en-US" dirty="0" err="1"/>
              <a:t>cấp</a:t>
            </a:r>
            <a:r>
              <a:rPr lang="en-US" dirty="0"/>
              <a:t>” </a:t>
            </a:r>
          </a:p>
          <a:p>
            <a:pPr algn="ctr"/>
            <a:r>
              <a:rPr lang="en-US" dirty="0" err="1"/>
              <a:t>dành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PHHS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9091" y="1576725"/>
            <a:ext cx="4494792" cy="48650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6403" y="4470600"/>
            <a:ext cx="4582566" cy="203560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88247" y="60286"/>
            <a:ext cx="4452861" cy="1507662"/>
          </a:xfrm>
          <a:prstGeom prst="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4E25A485-7328-C633-6AC0-413DB4E446B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99091" y="2099725"/>
            <a:ext cx="4777310" cy="2246988"/>
          </a:xfrm>
          <a:prstGeom prst="rect">
            <a:avLst/>
          </a:prstGeom>
        </p:spPr>
      </p:pic>
      <p:pic>
        <p:nvPicPr>
          <p:cNvPr id="14" name="Hình ảnh 13">
            <a:extLst>
              <a:ext uri="{FF2B5EF4-FFF2-40B4-BE49-F238E27FC236}">
                <a16:creationId xmlns:a16="http://schemas.microsoft.com/office/drawing/2014/main" id="{505FD658-D6B7-EC88-613B-F635EF31A47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99" y="4954152"/>
            <a:ext cx="3467450" cy="600002"/>
          </a:xfrm>
          <a:prstGeom prst="rect">
            <a:avLst/>
          </a:prstGeom>
        </p:spPr>
      </p:pic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7DB4DD14-9772-7721-EACC-B1CF93C106BC}"/>
              </a:ext>
            </a:extLst>
          </p:cNvPr>
          <p:cNvSpPr txBox="1"/>
          <p:nvPr/>
        </p:nvSpPr>
        <p:spPr>
          <a:xfrm>
            <a:off x="15599" y="5573126"/>
            <a:ext cx="34856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600">
                <a:solidFill>
                  <a:srgbClr val="0070C0"/>
                </a:solidFill>
              </a:rPr>
              <a:t>https://binhduong.tsdc.vnedu.vn/trick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333DF539-E970-E99F-5EF3-AF26FAD0C0E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29" y="2172552"/>
            <a:ext cx="3343216" cy="180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441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4">
            <a:extLst>
              <a:ext uri="{FF2B5EF4-FFF2-40B4-BE49-F238E27FC236}">
                <a16:creationId xmlns:a16="http://schemas.microsoft.com/office/drawing/2014/main" id="{5CABC4EE-8C65-4C33-BEBE-D3FEB61260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3501204" cy="6506210"/>
          </a:xfrm>
          <a:prstGeom prst="rect">
            <a:avLst/>
          </a:prstGeom>
          <a:solidFill>
            <a:srgbClr val="F4EDE2"/>
          </a:solidFill>
          <a:ln>
            <a:noFill/>
          </a:ln>
          <a:effectLst/>
        </p:spPr>
        <p:txBody>
          <a:bodyPr rot="0" vert="horz" wrap="square" lIns="36576" tIns="36576" rIns="36576" bIns="36576" anchor="t" anchorCtr="0" upright="1">
            <a:noAutofit/>
          </a:bodyPr>
          <a:lstStyle/>
          <a:p>
            <a:pPr algn="ctr"/>
            <a:endParaRPr lang="en-US" sz="2400" b="1" kern="140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kern="140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 </a:t>
            </a:r>
            <a:r>
              <a:rPr lang="en-US" sz="2400" b="1" kern="140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thống</a:t>
            </a:r>
          </a:p>
          <a:p>
            <a:pPr algn="ctr"/>
            <a:r>
              <a:rPr lang="en-US" sz="2400" b="1" kern="140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Tuyển Sinh Đầu Cấp</a:t>
            </a:r>
            <a:endParaRPr lang="vi-VN" sz="1000" kern="1400">
              <a:solidFill>
                <a:srgbClr val="21212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400"/>
              </a:lnSpc>
            </a:pPr>
            <a:r>
              <a:rPr lang="en-US" sz="2000" kern="1400">
                <a:solidFill>
                  <a:srgbClr val="2121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vi-VN" sz="1000" kern="1400">
              <a:solidFill>
                <a:srgbClr val="21212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kern="1400">
                <a:solidFill>
                  <a:srgbClr val="2121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 cập vào địa chỉ</a:t>
            </a:r>
            <a:endParaRPr lang="vi-VN" sz="1100" kern="1400">
              <a:solidFill>
                <a:srgbClr val="21212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b="1" u="sng" kern="140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https://binhduong.tsdc.vnedu.vn/</a:t>
            </a:r>
            <a:r>
              <a:rPr lang="en-US" sz="1600" b="1" kern="140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vi-VN" sz="1050" kern="1400">
              <a:solidFill>
                <a:srgbClr val="00B0F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400"/>
              </a:lnSpc>
            </a:pPr>
            <a:r>
              <a:rPr lang="en-US" sz="2400" kern="1400">
                <a:solidFill>
                  <a:srgbClr val="2121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vi-VN" sz="1000" kern="1400">
              <a:solidFill>
                <a:srgbClr val="21212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400"/>
              </a:lnSpc>
            </a:pPr>
            <a:r>
              <a:rPr lang="en-US" sz="2400" kern="1400">
                <a:solidFill>
                  <a:srgbClr val="2121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vi-VN" sz="1000" kern="1400">
              <a:solidFill>
                <a:srgbClr val="21212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400"/>
              </a:lnSpc>
            </a:pPr>
            <a:r>
              <a:rPr lang="en-US" sz="1400" b="1" kern="1400">
                <a:solidFill>
                  <a:srgbClr val="2121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vi-VN" sz="1000" kern="1400" dirty="0">
              <a:solidFill>
                <a:srgbClr val="21212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733A97-9C3C-4CFC-A987-29CAA61FA37A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6506210"/>
            <a:ext cx="12192000" cy="35179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D3BAACD-6B12-4911-959F-1F95FD8D4F93}"/>
              </a:ext>
            </a:extLst>
          </p:cNvPr>
          <p:cNvSpPr txBox="1"/>
          <p:nvPr/>
        </p:nvSpPr>
        <p:spPr>
          <a:xfrm>
            <a:off x="3521475" y="55431"/>
            <a:ext cx="3826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Điền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vào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endParaRPr lang="vi-V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9511C2-7E55-4033-9F7E-533613C3BEDA}"/>
              </a:ext>
            </a:extLst>
          </p:cNvPr>
          <p:cNvSpPr txBox="1"/>
          <p:nvPr/>
        </p:nvSpPr>
        <p:spPr>
          <a:xfrm>
            <a:off x="3515222" y="3264860"/>
            <a:ext cx="29915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Tải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các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giấy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tơ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đính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kèm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hê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thống</a:t>
            </a:r>
            <a:endParaRPr lang="vi-V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3BA5F18-5E67-4C61-ACBE-2758C7A44311}"/>
              </a:ext>
            </a:extLst>
          </p:cNvPr>
          <p:cNvSpPr txBox="1"/>
          <p:nvPr/>
        </p:nvSpPr>
        <p:spPr>
          <a:xfrm>
            <a:off x="3515222" y="4630634"/>
            <a:ext cx="22694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Nộp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endParaRPr lang="vi-V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29" y="2172552"/>
            <a:ext cx="3343216" cy="18001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2592" y="439433"/>
            <a:ext cx="4500448" cy="14549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67344" y="541043"/>
            <a:ext cx="4424656" cy="141088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62811" y="1944659"/>
            <a:ext cx="7933132" cy="130863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9990" y="3258095"/>
            <a:ext cx="5593178" cy="93309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07573" y="3992797"/>
            <a:ext cx="6173418" cy="63287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33439" y="4179080"/>
            <a:ext cx="800000" cy="476190"/>
          </a:xfrm>
          <a:prstGeom prst="rect">
            <a:avLst/>
          </a:prstGeom>
        </p:spPr>
      </p:pic>
      <p:sp>
        <p:nvSpPr>
          <p:cNvPr id="23" name="Right Arrow 22"/>
          <p:cNvSpPr/>
          <p:nvPr/>
        </p:nvSpPr>
        <p:spPr>
          <a:xfrm>
            <a:off x="9780991" y="4031841"/>
            <a:ext cx="1191635" cy="672194"/>
          </a:xfrm>
          <a:prstGeom prst="right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Chọn</a:t>
            </a:r>
            <a:endParaRPr lang="en-US" dirty="0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05326" y="4670168"/>
            <a:ext cx="4476190" cy="34285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65312" y="5005236"/>
            <a:ext cx="3902533" cy="1500974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73BA5F18-5E67-4C61-ACBE-2758C7A44311}"/>
              </a:ext>
            </a:extLst>
          </p:cNvPr>
          <p:cNvSpPr txBox="1"/>
          <p:nvPr/>
        </p:nvSpPr>
        <p:spPr>
          <a:xfrm>
            <a:off x="3501204" y="5568421"/>
            <a:ext cx="4266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cứu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endParaRPr lang="vi-V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1">
            <a:extLst>
              <a:ext uri="{FF2B5EF4-FFF2-40B4-BE49-F238E27FC236}">
                <a16:creationId xmlns:a16="http://schemas.microsoft.com/office/drawing/2014/main" id="{6E095F3B-805E-5B88-16AC-1C1FFEA6EBA6}"/>
              </a:ext>
            </a:extLst>
          </p:cNvPr>
          <p:cNvSpPr txBox="1"/>
          <p:nvPr/>
        </p:nvSpPr>
        <p:spPr>
          <a:xfrm>
            <a:off x="96329" y="4030822"/>
            <a:ext cx="3305989" cy="92333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err="1"/>
              <a:t>Hướng</a:t>
            </a:r>
            <a:r>
              <a:rPr lang="en-US" dirty="0"/>
              <a:t> </a:t>
            </a:r>
            <a:r>
              <a:rPr lang="en-US" dirty="0" err="1"/>
              <a:t>dẫn</a:t>
            </a:r>
            <a:r>
              <a:rPr lang="en-US" dirty="0"/>
              <a:t> </a:t>
            </a:r>
            <a:r>
              <a:rPr lang="en-US" dirty="0" err="1"/>
              <a:t>sư</a:t>
            </a:r>
            <a:r>
              <a:rPr lang="en-US" dirty="0"/>
              <a:t>̉ </a:t>
            </a:r>
            <a:r>
              <a:rPr lang="en-US" dirty="0" err="1"/>
              <a:t>dụng</a:t>
            </a:r>
            <a:r>
              <a:rPr lang="en-US" dirty="0"/>
              <a:t> </a:t>
            </a:r>
            <a:r>
              <a:rPr lang="en-US" dirty="0" err="1"/>
              <a:t>hê</a:t>
            </a:r>
            <a:r>
              <a:rPr lang="en-US" dirty="0"/>
              <a:t>̣ </a:t>
            </a:r>
            <a:r>
              <a:rPr lang="en-US" dirty="0" err="1"/>
              <a:t>thống</a:t>
            </a:r>
            <a:r>
              <a:rPr lang="en-US" dirty="0"/>
              <a:t> “</a:t>
            </a:r>
            <a:r>
              <a:rPr lang="en-US" dirty="0" err="1"/>
              <a:t>Tuyển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</a:t>
            </a:r>
            <a:r>
              <a:rPr lang="en-US" dirty="0" err="1"/>
              <a:t>đầu</a:t>
            </a:r>
            <a:r>
              <a:rPr lang="en-US" dirty="0"/>
              <a:t> </a:t>
            </a:r>
            <a:r>
              <a:rPr lang="en-US" dirty="0" err="1"/>
              <a:t>cấp</a:t>
            </a:r>
            <a:r>
              <a:rPr lang="en-US" dirty="0"/>
              <a:t>” </a:t>
            </a:r>
          </a:p>
          <a:p>
            <a:pPr algn="ctr"/>
            <a:r>
              <a:rPr lang="en-US" dirty="0" err="1"/>
              <a:t>dành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PHHS</a:t>
            </a:r>
          </a:p>
        </p:txBody>
      </p:sp>
      <p:pic>
        <p:nvPicPr>
          <p:cNvPr id="30" name="Hình ảnh 29">
            <a:extLst>
              <a:ext uri="{FF2B5EF4-FFF2-40B4-BE49-F238E27FC236}">
                <a16:creationId xmlns:a16="http://schemas.microsoft.com/office/drawing/2014/main" id="{80F4E712-3A3D-2162-7972-14A73838A0F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599" y="5097183"/>
            <a:ext cx="3467450" cy="600002"/>
          </a:xfrm>
          <a:prstGeom prst="rect">
            <a:avLst/>
          </a:prstGeom>
        </p:spPr>
      </p:pic>
      <p:sp>
        <p:nvSpPr>
          <p:cNvPr id="31" name="Hộp Văn bản 30">
            <a:extLst>
              <a:ext uri="{FF2B5EF4-FFF2-40B4-BE49-F238E27FC236}">
                <a16:creationId xmlns:a16="http://schemas.microsoft.com/office/drawing/2014/main" id="{D69A4297-C650-D1F2-5EFC-46DA0793264E}"/>
              </a:ext>
            </a:extLst>
          </p:cNvPr>
          <p:cNvSpPr txBox="1"/>
          <p:nvPr/>
        </p:nvSpPr>
        <p:spPr>
          <a:xfrm>
            <a:off x="15599" y="5749714"/>
            <a:ext cx="34856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600">
                <a:solidFill>
                  <a:srgbClr val="0070C0"/>
                </a:solidFill>
              </a:rPr>
              <a:t>https://binhduong.tsdc.vnedu.vn/trick</a:t>
            </a:r>
          </a:p>
        </p:txBody>
      </p:sp>
    </p:spTree>
    <p:extLst>
      <p:ext uri="{BB962C8B-B14F-4D97-AF65-F5344CB8AC3E}">
        <p14:creationId xmlns:p14="http://schemas.microsoft.com/office/powerpoint/2010/main" val="33781802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1043</TotalTime>
  <Words>198</Words>
  <Application>Microsoft Office PowerPoint</Application>
  <PresentationFormat>Màn hình rộng</PresentationFormat>
  <Paragraphs>36</Paragraphs>
  <Slides>2</Slides>
  <Notes>2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5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Roboto</vt:lpstr>
      <vt:lpstr>Times New Roman</vt:lpstr>
      <vt:lpstr>Office Theme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Cao Binh</dc:creator>
  <cp:lastModifiedBy>VNPT LinhND</cp:lastModifiedBy>
  <cp:revision>30</cp:revision>
  <cp:lastPrinted>2021-07-31T11:20:27Z</cp:lastPrinted>
  <dcterms:created xsi:type="dcterms:W3CDTF">2021-07-31T02:07:00Z</dcterms:created>
  <dcterms:modified xsi:type="dcterms:W3CDTF">2022-06-20T03:17:14Z</dcterms:modified>
</cp:coreProperties>
</file>