
<file path=[Content_Types].xml><?xml version="1.0" encoding="utf-8"?>
<Types xmlns="http://schemas.openxmlformats.org/package/2006/content-types">
  <Default Extension="bin" ContentType="application/vnd.openxmlformats-officedocument.oleObject"/>
  <Default Extension="gif" ContentType="image/gif"/>
  <Default Extension="jpeg" ContentType="image/jpeg"/>
  <Default Extension="rels" ContentType="application/vnd.openxmlformats-package.relationships+xml"/>
  <Default Extension="wav" ContentType="audio/wav"/>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263" r:id="rId8"/>
    <p:sldId id="264" r:id="rId9"/>
    <p:sldId id="265" r:id="rId10"/>
    <p:sldId id="266" r:id="rId11"/>
    <p:sldId id="267" r:id="rId12"/>
  </p:sldIdLst>
  <p:sldSz cx="12192000" cy="6858000"/>
  <p:notesSz cx="6858000" cy="9144000"/>
  <p:defaultTextStyle>
    <a:defPPr>
      <a:defRPr lang="vi-V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1" d="100"/>
          <a:sy n="71" d="100"/>
        </p:scale>
        <p:origin x="696"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êu đề Bản chiếu">
    <p:spTree>
      <p:nvGrpSpPr>
        <p:cNvPr id="1" name=""/>
        <p:cNvGrpSpPr/>
        <p:nvPr/>
      </p:nvGrpSpPr>
      <p:grpSpPr>
        <a:xfrm>
          <a:off x="0" y="0"/>
          <a:ext cx="0" cy="0"/>
          <a:chOff x="0" y="0"/>
          <a:chExt cx="0" cy="0"/>
        </a:xfrm>
      </p:grpSpPr>
      <p:sp>
        <p:nvSpPr>
          <p:cNvPr id="2" name="Tiêu đề 1">
            <a:extLst>
              <a:ext uri="{FF2B5EF4-FFF2-40B4-BE49-F238E27FC236}">
                <a16:creationId xmlns:a16="http://schemas.microsoft.com/office/drawing/2014/main" id="{4A8094B1-86F5-47D1-B1C2-52F49671025A}"/>
              </a:ext>
            </a:extLst>
          </p:cNvPr>
          <p:cNvSpPr>
            <a:spLocks noGrp="1"/>
          </p:cNvSpPr>
          <p:nvPr>
            <p:ph type="ctrTitle"/>
          </p:nvPr>
        </p:nvSpPr>
        <p:spPr>
          <a:xfrm>
            <a:off x="1524000" y="1122363"/>
            <a:ext cx="9144000" cy="2387600"/>
          </a:xfrm>
        </p:spPr>
        <p:txBody>
          <a:bodyPr anchor="b"/>
          <a:lstStyle>
            <a:lvl1pPr algn="ctr">
              <a:defRPr sz="6000"/>
            </a:lvl1pPr>
          </a:lstStyle>
          <a:p>
            <a:r>
              <a:rPr lang="vi-VN"/>
              <a:t>Bấm để sửa kiểu tiêu đề Bản cái</a:t>
            </a:r>
          </a:p>
        </p:txBody>
      </p:sp>
      <p:sp>
        <p:nvSpPr>
          <p:cNvPr id="3" name="Tiêu đề phụ 2">
            <a:extLst>
              <a:ext uri="{FF2B5EF4-FFF2-40B4-BE49-F238E27FC236}">
                <a16:creationId xmlns:a16="http://schemas.microsoft.com/office/drawing/2014/main" id="{370D441D-B10D-41F6-9FD5-2D4799E4C84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vi-VN"/>
              <a:t>Bấm để chỉnh sửa kiểu tiêu đề phụ của Bản cái</a:t>
            </a:r>
          </a:p>
        </p:txBody>
      </p:sp>
      <p:sp>
        <p:nvSpPr>
          <p:cNvPr id="4" name="Chỗ dành sẵn cho Ngày tháng 3">
            <a:extLst>
              <a:ext uri="{FF2B5EF4-FFF2-40B4-BE49-F238E27FC236}">
                <a16:creationId xmlns:a16="http://schemas.microsoft.com/office/drawing/2014/main" id="{2F629D7E-AC42-482E-8054-A5C2A106CA0B}"/>
              </a:ext>
            </a:extLst>
          </p:cNvPr>
          <p:cNvSpPr>
            <a:spLocks noGrp="1"/>
          </p:cNvSpPr>
          <p:nvPr>
            <p:ph type="dt" sz="half" idx="10"/>
          </p:nvPr>
        </p:nvSpPr>
        <p:spPr/>
        <p:txBody>
          <a:bodyPr/>
          <a:lstStyle/>
          <a:p>
            <a:fld id="{FBD142D7-2F01-4A8F-B36C-EFF368D2FBA9}" type="datetimeFigureOut">
              <a:rPr lang="vi-VN" smtClean="0"/>
              <a:t>27/05/2023</a:t>
            </a:fld>
            <a:endParaRPr lang="vi-VN"/>
          </a:p>
        </p:txBody>
      </p:sp>
      <p:sp>
        <p:nvSpPr>
          <p:cNvPr id="5" name="Chỗ dành sẵn cho Chân trang 4">
            <a:extLst>
              <a:ext uri="{FF2B5EF4-FFF2-40B4-BE49-F238E27FC236}">
                <a16:creationId xmlns:a16="http://schemas.microsoft.com/office/drawing/2014/main" id="{D00E14F5-E560-4DFA-91FA-08247127D2C9}"/>
              </a:ext>
            </a:extLst>
          </p:cNvPr>
          <p:cNvSpPr>
            <a:spLocks noGrp="1"/>
          </p:cNvSpPr>
          <p:nvPr>
            <p:ph type="ftr" sz="quarter" idx="11"/>
          </p:nvPr>
        </p:nvSpPr>
        <p:spPr/>
        <p:txBody>
          <a:bodyPr/>
          <a:lstStyle/>
          <a:p>
            <a:endParaRPr lang="vi-VN"/>
          </a:p>
        </p:txBody>
      </p:sp>
      <p:sp>
        <p:nvSpPr>
          <p:cNvPr id="6" name="Chỗ dành sẵn cho Số hiệu Bản chiếu 5">
            <a:extLst>
              <a:ext uri="{FF2B5EF4-FFF2-40B4-BE49-F238E27FC236}">
                <a16:creationId xmlns:a16="http://schemas.microsoft.com/office/drawing/2014/main" id="{9CE74A7A-4814-45EF-BF6F-A7FA4FA5445B}"/>
              </a:ext>
            </a:extLst>
          </p:cNvPr>
          <p:cNvSpPr>
            <a:spLocks noGrp="1"/>
          </p:cNvSpPr>
          <p:nvPr>
            <p:ph type="sldNum" sz="quarter" idx="12"/>
          </p:nvPr>
        </p:nvSpPr>
        <p:spPr/>
        <p:txBody>
          <a:bodyPr/>
          <a:lstStyle/>
          <a:p>
            <a:fld id="{396E44B9-708A-47C7-ACCF-629C1D33D9F2}" type="slidenum">
              <a:rPr lang="vi-VN" smtClean="0"/>
              <a:t>‹#›</a:t>
            </a:fld>
            <a:endParaRPr lang="vi-VN"/>
          </a:p>
        </p:txBody>
      </p:sp>
    </p:spTree>
    <p:extLst>
      <p:ext uri="{BB962C8B-B14F-4D97-AF65-F5344CB8AC3E}">
        <p14:creationId xmlns:p14="http://schemas.microsoft.com/office/powerpoint/2010/main" val="5769779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êu đề và Văn bản Dọc">
    <p:spTree>
      <p:nvGrpSpPr>
        <p:cNvPr id="1" name=""/>
        <p:cNvGrpSpPr/>
        <p:nvPr/>
      </p:nvGrpSpPr>
      <p:grpSpPr>
        <a:xfrm>
          <a:off x="0" y="0"/>
          <a:ext cx="0" cy="0"/>
          <a:chOff x="0" y="0"/>
          <a:chExt cx="0" cy="0"/>
        </a:xfrm>
      </p:grpSpPr>
      <p:sp>
        <p:nvSpPr>
          <p:cNvPr id="2" name="Tiêu đề 1">
            <a:extLst>
              <a:ext uri="{FF2B5EF4-FFF2-40B4-BE49-F238E27FC236}">
                <a16:creationId xmlns:a16="http://schemas.microsoft.com/office/drawing/2014/main" id="{560DC58C-A5E9-49F8-8357-F65F926836F0}"/>
              </a:ext>
            </a:extLst>
          </p:cNvPr>
          <p:cNvSpPr>
            <a:spLocks noGrp="1"/>
          </p:cNvSpPr>
          <p:nvPr>
            <p:ph type="title"/>
          </p:nvPr>
        </p:nvSpPr>
        <p:spPr/>
        <p:txBody>
          <a:bodyPr/>
          <a:lstStyle/>
          <a:p>
            <a:r>
              <a:rPr lang="vi-VN"/>
              <a:t>Bấm để sửa kiểu tiêu đề Bản cái</a:t>
            </a:r>
          </a:p>
        </p:txBody>
      </p:sp>
      <p:sp>
        <p:nvSpPr>
          <p:cNvPr id="3" name="Chỗ dành sẵn cho Văn bản Dọc 2">
            <a:extLst>
              <a:ext uri="{FF2B5EF4-FFF2-40B4-BE49-F238E27FC236}">
                <a16:creationId xmlns:a16="http://schemas.microsoft.com/office/drawing/2014/main" id="{D2119288-F4C0-4917-BC42-39EBBD0475E8}"/>
              </a:ext>
            </a:extLst>
          </p:cNvPr>
          <p:cNvSpPr>
            <a:spLocks noGrp="1"/>
          </p:cNvSpPr>
          <p:nvPr>
            <p:ph type="body" orient="vert" idx="1"/>
          </p:nvPr>
        </p:nvSpPr>
        <p:spPr/>
        <p:txBody>
          <a:bodyPr vert="eaVert"/>
          <a:lstStyle/>
          <a:p>
            <a:pPr lvl="0"/>
            <a:r>
              <a:rPr lang="vi-VN"/>
              <a:t>Bấm để chỉnh sửa kiểu văn bản của Bản cái</a:t>
            </a:r>
          </a:p>
          <a:p>
            <a:pPr lvl="1"/>
            <a:r>
              <a:rPr lang="vi-VN"/>
              <a:t>Mức hai</a:t>
            </a:r>
          </a:p>
          <a:p>
            <a:pPr lvl="2"/>
            <a:r>
              <a:rPr lang="vi-VN"/>
              <a:t>Mức ba</a:t>
            </a:r>
          </a:p>
          <a:p>
            <a:pPr lvl="3"/>
            <a:r>
              <a:rPr lang="vi-VN"/>
              <a:t>Mức bốn</a:t>
            </a:r>
          </a:p>
          <a:p>
            <a:pPr lvl="4"/>
            <a:r>
              <a:rPr lang="vi-VN"/>
              <a:t>Mức năm</a:t>
            </a:r>
          </a:p>
        </p:txBody>
      </p:sp>
      <p:sp>
        <p:nvSpPr>
          <p:cNvPr id="4" name="Chỗ dành sẵn cho Ngày tháng 3">
            <a:extLst>
              <a:ext uri="{FF2B5EF4-FFF2-40B4-BE49-F238E27FC236}">
                <a16:creationId xmlns:a16="http://schemas.microsoft.com/office/drawing/2014/main" id="{5D0A0327-BF5C-48B7-83B4-C965FE2C5CE6}"/>
              </a:ext>
            </a:extLst>
          </p:cNvPr>
          <p:cNvSpPr>
            <a:spLocks noGrp="1"/>
          </p:cNvSpPr>
          <p:nvPr>
            <p:ph type="dt" sz="half" idx="10"/>
          </p:nvPr>
        </p:nvSpPr>
        <p:spPr/>
        <p:txBody>
          <a:bodyPr/>
          <a:lstStyle/>
          <a:p>
            <a:fld id="{FBD142D7-2F01-4A8F-B36C-EFF368D2FBA9}" type="datetimeFigureOut">
              <a:rPr lang="vi-VN" smtClean="0"/>
              <a:t>27/05/2023</a:t>
            </a:fld>
            <a:endParaRPr lang="vi-VN"/>
          </a:p>
        </p:txBody>
      </p:sp>
      <p:sp>
        <p:nvSpPr>
          <p:cNvPr id="5" name="Chỗ dành sẵn cho Chân trang 4">
            <a:extLst>
              <a:ext uri="{FF2B5EF4-FFF2-40B4-BE49-F238E27FC236}">
                <a16:creationId xmlns:a16="http://schemas.microsoft.com/office/drawing/2014/main" id="{8232CA8A-AFE8-405C-8438-46C1C3BED503}"/>
              </a:ext>
            </a:extLst>
          </p:cNvPr>
          <p:cNvSpPr>
            <a:spLocks noGrp="1"/>
          </p:cNvSpPr>
          <p:nvPr>
            <p:ph type="ftr" sz="quarter" idx="11"/>
          </p:nvPr>
        </p:nvSpPr>
        <p:spPr/>
        <p:txBody>
          <a:bodyPr/>
          <a:lstStyle/>
          <a:p>
            <a:endParaRPr lang="vi-VN"/>
          </a:p>
        </p:txBody>
      </p:sp>
      <p:sp>
        <p:nvSpPr>
          <p:cNvPr id="6" name="Chỗ dành sẵn cho Số hiệu Bản chiếu 5">
            <a:extLst>
              <a:ext uri="{FF2B5EF4-FFF2-40B4-BE49-F238E27FC236}">
                <a16:creationId xmlns:a16="http://schemas.microsoft.com/office/drawing/2014/main" id="{03106F79-0178-4CE5-B2FB-828A6127D2B1}"/>
              </a:ext>
            </a:extLst>
          </p:cNvPr>
          <p:cNvSpPr>
            <a:spLocks noGrp="1"/>
          </p:cNvSpPr>
          <p:nvPr>
            <p:ph type="sldNum" sz="quarter" idx="12"/>
          </p:nvPr>
        </p:nvSpPr>
        <p:spPr/>
        <p:txBody>
          <a:bodyPr/>
          <a:lstStyle/>
          <a:p>
            <a:fld id="{396E44B9-708A-47C7-ACCF-629C1D33D9F2}" type="slidenum">
              <a:rPr lang="vi-VN" smtClean="0"/>
              <a:t>‹#›</a:t>
            </a:fld>
            <a:endParaRPr lang="vi-VN"/>
          </a:p>
        </p:txBody>
      </p:sp>
    </p:spTree>
    <p:extLst>
      <p:ext uri="{BB962C8B-B14F-4D97-AF65-F5344CB8AC3E}">
        <p14:creationId xmlns:p14="http://schemas.microsoft.com/office/powerpoint/2010/main" val="11576194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êu đề Dọc và Văn bản">
    <p:spTree>
      <p:nvGrpSpPr>
        <p:cNvPr id="1" name=""/>
        <p:cNvGrpSpPr/>
        <p:nvPr/>
      </p:nvGrpSpPr>
      <p:grpSpPr>
        <a:xfrm>
          <a:off x="0" y="0"/>
          <a:ext cx="0" cy="0"/>
          <a:chOff x="0" y="0"/>
          <a:chExt cx="0" cy="0"/>
        </a:xfrm>
      </p:grpSpPr>
      <p:sp>
        <p:nvSpPr>
          <p:cNvPr id="2" name="Tiêu đề Dọc 1">
            <a:extLst>
              <a:ext uri="{FF2B5EF4-FFF2-40B4-BE49-F238E27FC236}">
                <a16:creationId xmlns:a16="http://schemas.microsoft.com/office/drawing/2014/main" id="{9CA8A481-0B8A-44DF-B520-33D1DD83CE5A}"/>
              </a:ext>
            </a:extLst>
          </p:cNvPr>
          <p:cNvSpPr>
            <a:spLocks noGrp="1"/>
          </p:cNvSpPr>
          <p:nvPr>
            <p:ph type="title" orient="vert"/>
          </p:nvPr>
        </p:nvSpPr>
        <p:spPr>
          <a:xfrm>
            <a:off x="8724900" y="365125"/>
            <a:ext cx="2628900" cy="5811838"/>
          </a:xfrm>
        </p:spPr>
        <p:txBody>
          <a:bodyPr vert="eaVert"/>
          <a:lstStyle/>
          <a:p>
            <a:r>
              <a:rPr lang="vi-VN"/>
              <a:t>Bấm để sửa kiểu tiêu đề Bản cái</a:t>
            </a:r>
          </a:p>
        </p:txBody>
      </p:sp>
      <p:sp>
        <p:nvSpPr>
          <p:cNvPr id="3" name="Chỗ dành sẵn cho Văn bản Dọc 2">
            <a:extLst>
              <a:ext uri="{FF2B5EF4-FFF2-40B4-BE49-F238E27FC236}">
                <a16:creationId xmlns:a16="http://schemas.microsoft.com/office/drawing/2014/main" id="{728EA2D5-584F-4A7C-A139-FB046D8F837E}"/>
              </a:ext>
            </a:extLst>
          </p:cNvPr>
          <p:cNvSpPr>
            <a:spLocks noGrp="1"/>
          </p:cNvSpPr>
          <p:nvPr>
            <p:ph type="body" orient="vert" idx="1"/>
          </p:nvPr>
        </p:nvSpPr>
        <p:spPr>
          <a:xfrm>
            <a:off x="838200" y="365125"/>
            <a:ext cx="7734300" cy="5811838"/>
          </a:xfrm>
        </p:spPr>
        <p:txBody>
          <a:bodyPr vert="eaVert"/>
          <a:lstStyle/>
          <a:p>
            <a:pPr lvl="0"/>
            <a:r>
              <a:rPr lang="vi-VN"/>
              <a:t>Bấm để chỉnh sửa kiểu văn bản của Bản cái</a:t>
            </a:r>
          </a:p>
          <a:p>
            <a:pPr lvl="1"/>
            <a:r>
              <a:rPr lang="vi-VN"/>
              <a:t>Mức hai</a:t>
            </a:r>
          </a:p>
          <a:p>
            <a:pPr lvl="2"/>
            <a:r>
              <a:rPr lang="vi-VN"/>
              <a:t>Mức ba</a:t>
            </a:r>
          </a:p>
          <a:p>
            <a:pPr lvl="3"/>
            <a:r>
              <a:rPr lang="vi-VN"/>
              <a:t>Mức bốn</a:t>
            </a:r>
          </a:p>
          <a:p>
            <a:pPr lvl="4"/>
            <a:r>
              <a:rPr lang="vi-VN"/>
              <a:t>Mức năm</a:t>
            </a:r>
          </a:p>
        </p:txBody>
      </p:sp>
      <p:sp>
        <p:nvSpPr>
          <p:cNvPr id="4" name="Chỗ dành sẵn cho Ngày tháng 3">
            <a:extLst>
              <a:ext uri="{FF2B5EF4-FFF2-40B4-BE49-F238E27FC236}">
                <a16:creationId xmlns:a16="http://schemas.microsoft.com/office/drawing/2014/main" id="{25F76D82-202B-4C0A-B12F-B391D837FC5A}"/>
              </a:ext>
            </a:extLst>
          </p:cNvPr>
          <p:cNvSpPr>
            <a:spLocks noGrp="1"/>
          </p:cNvSpPr>
          <p:nvPr>
            <p:ph type="dt" sz="half" idx="10"/>
          </p:nvPr>
        </p:nvSpPr>
        <p:spPr/>
        <p:txBody>
          <a:bodyPr/>
          <a:lstStyle/>
          <a:p>
            <a:fld id="{FBD142D7-2F01-4A8F-B36C-EFF368D2FBA9}" type="datetimeFigureOut">
              <a:rPr lang="vi-VN" smtClean="0"/>
              <a:t>27/05/2023</a:t>
            </a:fld>
            <a:endParaRPr lang="vi-VN"/>
          </a:p>
        </p:txBody>
      </p:sp>
      <p:sp>
        <p:nvSpPr>
          <p:cNvPr id="5" name="Chỗ dành sẵn cho Chân trang 4">
            <a:extLst>
              <a:ext uri="{FF2B5EF4-FFF2-40B4-BE49-F238E27FC236}">
                <a16:creationId xmlns:a16="http://schemas.microsoft.com/office/drawing/2014/main" id="{E2D25646-88A2-4E85-97CF-B9C9934D13EC}"/>
              </a:ext>
            </a:extLst>
          </p:cNvPr>
          <p:cNvSpPr>
            <a:spLocks noGrp="1"/>
          </p:cNvSpPr>
          <p:nvPr>
            <p:ph type="ftr" sz="quarter" idx="11"/>
          </p:nvPr>
        </p:nvSpPr>
        <p:spPr/>
        <p:txBody>
          <a:bodyPr/>
          <a:lstStyle/>
          <a:p>
            <a:endParaRPr lang="vi-VN"/>
          </a:p>
        </p:txBody>
      </p:sp>
      <p:sp>
        <p:nvSpPr>
          <p:cNvPr id="6" name="Chỗ dành sẵn cho Số hiệu Bản chiếu 5">
            <a:extLst>
              <a:ext uri="{FF2B5EF4-FFF2-40B4-BE49-F238E27FC236}">
                <a16:creationId xmlns:a16="http://schemas.microsoft.com/office/drawing/2014/main" id="{82630E40-F172-4481-82CE-73692DE95437}"/>
              </a:ext>
            </a:extLst>
          </p:cNvPr>
          <p:cNvSpPr>
            <a:spLocks noGrp="1"/>
          </p:cNvSpPr>
          <p:nvPr>
            <p:ph type="sldNum" sz="quarter" idx="12"/>
          </p:nvPr>
        </p:nvSpPr>
        <p:spPr/>
        <p:txBody>
          <a:bodyPr/>
          <a:lstStyle/>
          <a:p>
            <a:fld id="{396E44B9-708A-47C7-ACCF-629C1D33D9F2}" type="slidenum">
              <a:rPr lang="vi-VN" smtClean="0"/>
              <a:t>‹#›</a:t>
            </a:fld>
            <a:endParaRPr lang="vi-VN"/>
          </a:p>
        </p:txBody>
      </p:sp>
    </p:spTree>
    <p:extLst>
      <p:ext uri="{BB962C8B-B14F-4D97-AF65-F5344CB8AC3E}">
        <p14:creationId xmlns:p14="http://schemas.microsoft.com/office/powerpoint/2010/main" val="167098514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AndTwoObj">
  <p:cSld name="Title, Conten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quarter" idx="2"/>
          </p:nvPr>
        </p:nvSpPr>
        <p:spPr>
          <a:xfrm>
            <a:off x="6197600" y="1600200"/>
            <a:ext cx="5384800" cy="21859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Content Placeholder 4"/>
          <p:cNvSpPr>
            <a:spLocks noGrp="1"/>
          </p:cNvSpPr>
          <p:nvPr>
            <p:ph sz="quarter" idx="3"/>
          </p:nvPr>
        </p:nvSpPr>
        <p:spPr>
          <a:xfrm>
            <a:off x="6197600" y="3938589"/>
            <a:ext cx="5384800" cy="2187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4"/>
          <p:cNvSpPr>
            <a:spLocks noGrp="1" noChangeArrowheads="1"/>
          </p:cNvSpPr>
          <p:nvPr>
            <p:ph type="dt" sz="half" idx="10"/>
          </p:nvPr>
        </p:nvSpPr>
        <p:spPr>
          <a:ln/>
        </p:spPr>
        <p:txBody>
          <a:bodyPr/>
          <a:lstStyle>
            <a:lvl1pPr>
              <a:defRPr/>
            </a:lvl1pPr>
          </a:lstStyle>
          <a:p>
            <a:pPr>
              <a:defRPr/>
            </a:pPr>
            <a:endParaRPr lang="en-US"/>
          </a:p>
        </p:txBody>
      </p:sp>
      <p:sp>
        <p:nvSpPr>
          <p:cNvPr id="7" name="Rectangle 5"/>
          <p:cNvSpPr>
            <a:spLocks noGrp="1" noChangeArrowheads="1"/>
          </p:cNvSpPr>
          <p:nvPr>
            <p:ph type="ftr" sz="quarter" idx="11"/>
          </p:nvPr>
        </p:nvSpPr>
        <p:spPr>
          <a:ln/>
        </p:spPr>
        <p:txBody>
          <a:bodyPr/>
          <a:lstStyle>
            <a:lvl1pPr>
              <a:defRPr/>
            </a:lvl1pPr>
          </a:lstStyle>
          <a:p>
            <a:pPr>
              <a:defRPr/>
            </a:pPr>
            <a:endParaRPr lang="en-US"/>
          </a:p>
        </p:txBody>
      </p:sp>
      <p:sp>
        <p:nvSpPr>
          <p:cNvPr id="8" name="Rectangle 6"/>
          <p:cNvSpPr>
            <a:spLocks noGrp="1" noChangeArrowheads="1"/>
          </p:cNvSpPr>
          <p:nvPr>
            <p:ph type="sldNum" sz="quarter" idx="12"/>
          </p:nvPr>
        </p:nvSpPr>
        <p:spPr>
          <a:ln/>
        </p:spPr>
        <p:txBody>
          <a:bodyPr/>
          <a:lstStyle>
            <a:lvl1pPr>
              <a:defRPr/>
            </a:lvl1pPr>
          </a:lstStyle>
          <a:p>
            <a:pPr>
              <a:defRPr/>
            </a:pPr>
            <a:fld id="{86BD750E-4669-4E67-9FAB-26EF69354C2B}" type="slidenum">
              <a:rPr lang="en-US"/>
              <a:pPr>
                <a:defRPr/>
              </a:pPr>
              <a:t>‹#›</a:t>
            </a:fld>
            <a:endParaRPr lang="en-US"/>
          </a:p>
        </p:txBody>
      </p:sp>
    </p:spTree>
    <p:extLst>
      <p:ext uri="{BB962C8B-B14F-4D97-AF65-F5344CB8AC3E}">
        <p14:creationId xmlns:p14="http://schemas.microsoft.com/office/powerpoint/2010/main" val="1905075038"/>
      </p:ext>
    </p:extLst>
  </p:cSld>
  <p:clrMapOvr>
    <a:masterClrMapping/>
  </p:clrMapOvr>
  <p:transition>
    <p:dissolv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êu đề và Nội dung">
    <p:spTree>
      <p:nvGrpSpPr>
        <p:cNvPr id="1" name=""/>
        <p:cNvGrpSpPr/>
        <p:nvPr/>
      </p:nvGrpSpPr>
      <p:grpSpPr>
        <a:xfrm>
          <a:off x="0" y="0"/>
          <a:ext cx="0" cy="0"/>
          <a:chOff x="0" y="0"/>
          <a:chExt cx="0" cy="0"/>
        </a:xfrm>
      </p:grpSpPr>
      <p:sp>
        <p:nvSpPr>
          <p:cNvPr id="2" name="Tiêu đề 1">
            <a:extLst>
              <a:ext uri="{FF2B5EF4-FFF2-40B4-BE49-F238E27FC236}">
                <a16:creationId xmlns:a16="http://schemas.microsoft.com/office/drawing/2014/main" id="{41E83A20-037A-4C6F-BCBB-89997E392391}"/>
              </a:ext>
            </a:extLst>
          </p:cNvPr>
          <p:cNvSpPr>
            <a:spLocks noGrp="1"/>
          </p:cNvSpPr>
          <p:nvPr>
            <p:ph type="title"/>
          </p:nvPr>
        </p:nvSpPr>
        <p:spPr/>
        <p:txBody>
          <a:bodyPr/>
          <a:lstStyle/>
          <a:p>
            <a:r>
              <a:rPr lang="vi-VN"/>
              <a:t>Bấm để sửa kiểu tiêu đề Bản cái</a:t>
            </a:r>
          </a:p>
        </p:txBody>
      </p:sp>
      <p:sp>
        <p:nvSpPr>
          <p:cNvPr id="3" name="Chỗ dành sẵn cho Nội dung 2">
            <a:extLst>
              <a:ext uri="{FF2B5EF4-FFF2-40B4-BE49-F238E27FC236}">
                <a16:creationId xmlns:a16="http://schemas.microsoft.com/office/drawing/2014/main" id="{077B1A28-4142-4ADE-85DE-346BD6DAB5DA}"/>
              </a:ext>
            </a:extLst>
          </p:cNvPr>
          <p:cNvSpPr>
            <a:spLocks noGrp="1"/>
          </p:cNvSpPr>
          <p:nvPr>
            <p:ph idx="1"/>
          </p:nvPr>
        </p:nvSpPr>
        <p:spPr/>
        <p:txBody>
          <a:bodyPr/>
          <a:lstStyle/>
          <a:p>
            <a:pPr lvl="0"/>
            <a:r>
              <a:rPr lang="vi-VN"/>
              <a:t>Bấm để chỉnh sửa kiểu văn bản của Bản cái</a:t>
            </a:r>
          </a:p>
          <a:p>
            <a:pPr lvl="1"/>
            <a:r>
              <a:rPr lang="vi-VN"/>
              <a:t>Mức hai</a:t>
            </a:r>
          </a:p>
          <a:p>
            <a:pPr lvl="2"/>
            <a:r>
              <a:rPr lang="vi-VN"/>
              <a:t>Mức ba</a:t>
            </a:r>
          </a:p>
          <a:p>
            <a:pPr lvl="3"/>
            <a:r>
              <a:rPr lang="vi-VN"/>
              <a:t>Mức bốn</a:t>
            </a:r>
          </a:p>
          <a:p>
            <a:pPr lvl="4"/>
            <a:r>
              <a:rPr lang="vi-VN"/>
              <a:t>Mức năm</a:t>
            </a:r>
          </a:p>
        </p:txBody>
      </p:sp>
      <p:sp>
        <p:nvSpPr>
          <p:cNvPr id="4" name="Chỗ dành sẵn cho Ngày tháng 3">
            <a:extLst>
              <a:ext uri="{FF2B5EF4-FFF2-40B4-BE49-F238E27FC236}">
                <a16:creationId xmlns:a16="http://schemas.microsoft.com/office/drawing/2014/main" id="{309F43E9-7A34-4025-83D8-016685ACC9DB}"/>
              </a:ext>
            </a:extLst>
          </p:cNvPr>
          <p:cNvSpPr>
            <a:spLocks noGrp="1"/>
          </p:cNvSpPr>
          <p:nvPr>
            <p:ph type="dt" sz="half" idx="10"/>
          </p:nvPr>
        </p:nvSpPr>
        <p:spPr/>
        <p:txBody>
          <a:bodyPr/>
          <a:lstStyle/>
          <a:p>
            <a:fld id="{FBD142D7-2F01-4A8F-B36C-EFF368D2FBA9}" type="datetimeFigureOut">
              <a:rPr lang="vi-VN" smtClean="0"/>
              <a:t>27/05/2023</a:t>
            </a:fld>
            <a:endParaRPr lang="vi-VN"/>
          </a:p>
        </p:txBody>
      </p:sp>
      <p:sp>
        <p:nvSpPr>
          <p:cNvPr id="5" name="Chỗ dành sẵn cho Chân trang 4">
            <a:extLst>
              <a:ext uri="{FF2B5EF4-FFF2-40B4-BE49-F238E27FC236}">
                <a16:creationId xmlns:a16="http://schemas.microsoft.com/office/drawing/2014/main" id="{95BB0C6E-4E0F-4A75-BC7B-4DC661AEBEB6}"/>
              </a:ext>
            </a:extLst>
          </p:cNvPr>
          <p:cNvSpPr>
            <a:spLocks noGrp="1"/>
          </p:cNvSpPr>
          <p:nvPr>
            <p:ph type="ftr" sz="quarter" idx="11"/>
          </p:nvPr>
        </p:nvSpPr>
        <p:spPr/>
        <p:txBody>
          <a:bodyPr/>
          <a:lstStyle/>
          <a:p>
            <a:endParaRPr lang="vi-VN"/>
          </a:p>
        </p:txBody>
      </p:sp>
      <p:sp>
        <p:nvSpPr>
          <p:cNvPr id="6" name="Chỗ dành sẵn cho Số hiệu Bản chiếu 5">
            <a:extLst>
              <a:ext uri="{FF2B5EF4-FFF2-40B4-BE49-F238E27FC236}">
                <a16:creationId xmlns:a16="http://schemas.microsoft.com/office/drawing/2014/main" id="{42B88E47-0CC8-46C1-AB2B-60E6930D3195}"/>
              </a:ext>
            </a:extLst>
          </p:cNvPr>
          <p:cNvSpPr>
            <a:spLocks noGrp="1"/>
          </p:cNvSpPr>
          <p:nvPr>
            <p:ph type="sldNum" sz="quarter" idx="12"/>
          </p:nvPr>
        </p:nvSpPr>
        <p:spPr/>
        <p:txBody>
          <a:bodyPr/>
          <a:lstStyle/>
          <a:p>
            <a:fld id="{396E44B9-708A-47C7-ACCF-629C1D33D9F2}" type="slidenum">
              <a:rPr lang="vi-VN" smtClean="0"/>
              <a:t>‹#›</a:t>
            </a:fld>
            <a:endParaRPr lang="vi-VN"/>
          </a:p>
        </p:txBody>
      </p:sp>
    </p:spTree>
    <p:extLst>
      <p:ext uri="{BB962C8B-B14F-4D97-AF65-F5344CB8AC3E}">
        <p14:creationId xmlns:p14="http://schemas.microsoft.com/office/powerpoint/2010/main" val="797548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Đầu trang của Phần">
    <p:spTree>
      <p:nvGrpSpPr>
        <p:cNvPr id="1" name=""/>
        <p:cNvGrpSpPr/>
        <p:nvPr/>
      </p:nvGrpSpPr>
      <p:grpSpPr>
        <a:xfrm>
          <a:off x="0" y="0"/>
          <a:ext cx="0" cy="0"/>
          <a:chOff x="0" y="0"/>
          <a:chExt cx="0" cy="0"/>
        </a:xfrm>
      </p:grpSpPr>
      <p:sp>
        <p:nvSpPr>
          <p:cNvPr id="2" name="Tiêu đề 1">
            <a:extLst>
              <a:ext uri="{FF2B5EF4-FFF2-40B4-BE49-F238E27FC236}">
                <a16:creationId xmlns:a16="http://schemas.microsoft.com/office/drawing/2014/main" id="{7E70B567-1998-4233-8E1D-C83B679C6821}"/>
              </a:ext>
            </a:extLst>
          </p:cNvPr>
          <p:cNvSpPr>
            <a:spLocks noGrp="1"/>
          </p:cNvSpPr>
          <p:nvPr>
            <p:ph type="title"/>
          </p:nvPr>
        </p:nvSpPr>
        <p:spPr>
          <a:xfrm>
            <a:off x="831850" y="1709738"/>
            <a:ext cx="10515600" cy="2852737"/>
          </a:xfrm>
        </p:spPr>
        <p:txBody>
          <a:bodyPr anchor="b"/>
          <a:lstStyle>
            <a:lvl1pPr>
              <a:defRPr sz="6000"/>
            </a:lvl1pPr>
          </a:lstStyle>
          <a:p>
            <a:r>
              <a:rPr lang="vi-VN"/>
              <a:t>Bấm để sửa kiểu tiêu đề Bản cái</a:t>
            </a:r>
          </a:p>
        </p:txBody>
      </p:sp>
      <p:sp>
        <p:nvSpPr>
          <p:cNvPr id="3" name="Chỗ dành sẵn cho Văn bản 2">
            <a:extLst>
              <a:ext uri="{FF2B5EF4-FFF2-40B4-BE49-F238E27FC236}">
                <a16:creationId xmlns:a16="http://schemas.microsoft.com/office/drawing/2014/main" id="{E57152DC-F890-4D71-8089-BA0120B3839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vi-VN"/>
              <a:t>Bấm để chỉnh sửa kiểu văn bản của Bản cái</a:t>
            </a:r>
          </a:p>
        </p:txBody>
      </p:sp>
      <p:sp>
        <p:nvSpPr>
          <p:cNvPr id="4" name="Chỗ dành sẵn cho Ngày tháng 3">
            <a:extLst>
              <a:ext uri="{FF2B5EF4-FFF2-40B4-BE49-F238E27FC236}">
                <a16:creationId xmlns:a16="http://schemas.microsoft.com/office/drawing/2014/main" id="{8FE7F31F-658A-4819-A527-2280DAB3C83F}"/>
              </a:ext>
            </a:extLst>
          </p:cNvPr>
          <p:cNvSpPr>
            <a:spLocks noGrp="1"/>
          </p:cNvSpPr>
          <p:nvPr>
            <p:ph type="dt" sz="half" idx="10"/>
          </p:nvPr>
        </p:nvSpPr>
        <p:spPr/>
        <p:txBody>
          <a:bodyPr/>
          <a:lstStyle/>
          <a:p>
            <a:fld id="{FBD142D7-2F01-4A8F-B36C-EFF368D2FBA9}" type="datetimeFigureOut">
              <a:rPr lang="vi-VN" smtClean="0"/>
              <a:t>27/05/2023</a:t>
            </a:fld>
            <a:endParaRPr lang="vi-VN"/>
          </a:p>
        </p:txBody>
      </p:sp>
      <p:sp>
        <p:nvSpPr>
          <p:cNvPr id="5" name="Chỗ dành sẵn cho Chân trang 4">
            <a:extLst>
              <a:ext uri="{FF2B5EF4-FFF2-40B4-BE49-F238E27FC236}">
                <a16:creationId xmlns:a16="http://schemas.microsoft.com/office/drawing/2014/main" id="{45FED823-0C34-448E-88BC-1E82465560D9}"/>
              </a:ext>
            </a:extLst>
          </p:cNvPr>
          <p:cNvSpPr>
            <a:spLocks noGrp="1"/>
          </p:cNvSpPr>
          <p:nvPr>
            <p:ph type="ftr" sz="quarter" idx="11"/>
          </p:nvPr>
        </p:nvSpPr>
        <p:spPr/>
        <p:txBody>
          <a:bodyPr/>
          <a:lstStyle/>
          <a:p>
            <a:endParaRPr lang="vi-VN"/>
          </a:p>
        </p:txBody>
      </p:sp>
      <p:sp>
        <p:nvSpPr>
          <p:cNvPr id="6" name="Chỗ dành sẵn cho Số hiệu Bản chiếu 5">
            <a:extLst>
              <a:ext uri="{FF2B5EF4-FFF2-40B4-BE49-F238E27FC236}">
                <a16:creationId xmlns:a16="http://schemas.microsoft.com/office/drawing/2014/main" id="{BD5BD97E-D69C-429F-AE17-4B0BFCCF9D21}"/>
              </a:ext>
            </a:extLst>
          </p:cNvPr>
          <p:cNvSpPr>
            <a:spLocks noGrp="1"/>
          </p:cNvSpPr>
          <p:nvPr>
            <p:ph type="sldNum" sz="quarter" idx="12"/>
          </p:nvPr>
        </p:nvSpPr>
        <p:spPr/>
        <p:txBody>
          <a:bodyPr/>
          <a:lstStyle/>
          <a:p>
            <a:fld id="{396E44B9-708A-47C7-ACCF-629C1D33D9F2}" type="slidenum">
              <a:rPr lang="vi-VN" smtClean="0"/>
              <a:t>‹#›</a:t>
            </a:fld>
            <a:endParaRPr lang="vi-VN"/>
          </a:p>
        </p:txBody>
      </p:sp>
    </p:spTree>
    <p:extLst>
      <p:ext uri="{BB962C8B-B14F-4D97-AF65-F5344CB8AC3E}">
        <p14:creationId xmlns:p14="http://schemas.microsoft.com/office/powerpoint/2010/main" val="3262054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Hai Nội dung">
    <p:spTree>
      <p:nvGrpSpPr>
        <p:cNvPr id="1" name=""/>
        <p:cNvGrpSpPr/>
        <p:nvPr/>
      </p:nvGrpSpPr>
      <p:grpSpPr>
        <a:xfrm>
          <a:off x="0" y="0"/>
          <a:ext cx="0" cy="0"/>
          <a:chOff x="0" y="0"/>
          <a:chExt cx="0" cy="0"/>
        </a:xfrm>
      </p:grpSpPr>
      <p:sp>
        <p:nvSpPr>
          <p:cNvPr id="2" name="Tiêu đề 1">
            <a:extLst>
              <a:ext uri="{FF2B5EF4-FFF2-40B4-BE49-F238E27FC236}">
                <a16:creationId xmlns:a16="http://schemas.microsoft.com/office/drawing/2014/main" id="{58E07CAC-ED89-4B93-9F83-567229F993AD}"/>
              </a:ext>
            </a:extLst>
          </p:cNvPr>
          <p:cNvSpPr>
            <a:spLocks noGrp="1"/>
          </p:cNvSpPr>
          <p:nvPr>
            <p:ph type="title"/>
          </p:nvPr>
        </p:nvSpPr>
        <p:spPr/>
        <p:txBody>
          <a:bodyPr/>
          <a:lstStyle/>
          <a:p>
            <a:r>
              <a:rPr lang="vi-VN"/>
              <a:t>Bấm để sửa kiểu tiêu đề Bản cái</a:t>
            </a:r>
          </a:p>
        </p:txBody>
      </p:sp>
      <p:sp>
        <p:nvSpPr>
          <p:cNvPr id="3" name="Chỗ dành sẵn cho Nội dung 2">
            <a:extLst>
              <a:ext uri="{FF2B5EF4-FFF2-40B4-BE49-F238E27FC236}">
                <a16:creationId xmlns:a16="http://schemas.microsoft.com/office/drawing/2014/main" id="{AD13B944-A5A2-4739-8B47-2B33C65A22B6}"/>
              </a:ext>
            </a:extLst>
          </p:cNvPr>
          <p:cNvSpPr>
            <a:spLocks noGrp="1"/>
          </p:cNvSpPr>
          <p:nvPr>
            <p:ph sz="half" idx="1"/>
          </p:nvPr>
        </p:nvSpPr>
        <p:spPr>
          <a:xfrm>
            <a:off x="838200" y="1825625"/>
            <a:ext cx="5181600" cy="4351338"/>
          </a:xfrm>
        </p:spPr>
        <p:txBody>
          <a:bodyPr/>
          <a:lstStyle/>
          <a:p>
            <a:pPr lvl="0"/>
            <a:r>
              <a:rPr lang="vi-VN"/>
              <a:t>Bấm để chỉnh sửa kiểu văn bản của Bản cái</a:t>
            </a:r>
          </a:p>
          <a:p>
            <a:pPr lvl="1"/>
            <a:r>
              <a:rPr lang="vi-VN"/>
              <a:t>Mức hai</a:t>
            </a:r>
          </a:p>
          <a:p>
            <a:pPr lvl="2"/>
            <a:r>
              <a:rPr lang="vi-VN"/>
              <a:t>Mức ba</a:t>
            </a:r>
          </a:p>
          <a:p>
            <a:pPr lvl="3"/>
            <a:r>
              <a:rPr lang="vi-VN"/>
              <a:t>Mức bốn</a:t>
            </a:r>
          </a:p>
          <a:p>
            <a:pPr lvl="4"/>
            <a:r>
              <a:rPr lang="vi-VN"/>
              <a:t>Mức năm</a:t>
            </a:r>
          </a:p>
        </p:txBody>
      </p:sp>
      <p:sp>
        <p:nvSpPr>
          <p:cNvPr id="4" name="Chỗ dành sẵn cho Nội dung 3">
            <a:extLst>
              <a:ext uri="{FF2B5EF4-FFF2-40B4-BE49-F238E27FC236}">
                <a16:creationId xmlns:a16="http://schemas.microsoft.com/office/drawing/2014/main" id="{8727E85D-93B1-4579-B003-A82505DAD6F3}"/>
              </a:ext>
            </a:extLst>
          </p:cNvPr>
          <p:cNvSpPr>
            <a:spLocks noGrp="1"/>
          </p:cNvSpPr>
          <p:nvPr>
            <p:ph sz="half" idx="2"/>
          </p:nvPr>
        </p:nvSpPr>
        <p:spPr>
          <a:xfrm>
            <a:off x="6172200" y="1825625"/>
            <a:ext cx="5181600" cy="4351338"/>
          </a:xfrm>
        </p:spPr>
        <p:txBody>
          <a:bodyPr/>
          <a:lstStyle/>
          <a:p>
            <a:pPr lvl="0"/>
            <a:r>
              <a:rPr lang="vi-VN"/>
              <a:t>Bấm để chỉnh sửa kiểu văn bản của Bản cái</a:t>
            </a:r>
          </a:p>
          <a:p>
            <a:pPr lvl="1"/>
            <a:r>
              <a:rPr lang="vi-VN"/>
              <a:t>Mức hai</a:t>
            </a:r>
          </a:p>
          <a:p>
            <a:pPr lvl="2"/>
            <a:r>
              <a:rPr lang="vi-VN"/>
              <a:t>Mức ba</a:t>
            </a:r>
          </a:p>
          <a:p>
            <a:pPr lvl="3"/>
            <a:r>
              <a:rPr lang="vi-VN"/>
              <a:t>Mức bốn</a:t>
            </a:r>
          </a:p>
          <a:p>
            <a:pPr lvl="4"/>
            <a:r>
              <a:rPr lang="vi-VN"/>
              <a:t>Mức năm</a:t>
            </a:r>
          </a:p>
        </p:txBody>
      </p:sp>
      <p:sp>
        <p:nvSpPr>
          <p:cNvPr id="5" name="Chỗ dành sẵn cho Ngày tháng 4">
            <a:extLst>
              <a:ext uri="{FF2B5EF4-FFF2-40B4-BE49-F238E27FC236}">
                <a16:creationId xmlns:a16="http://schemas.microsoft.com/office/drawing/2014/main" id="{E394EBEF-8C16-4BFD-9125-4304036B4852}"/>
              </a:ext>
            </a:extLst>
          </p:cNvPr>
          <p:cNvSpPr>
            <a:spLocks noGrp="1"/>
          </p:cNvSpPr>
          <p:nvPr>
            <p:ph type="dt" sz="half" idx="10"/>
          </p:nvPr>
        </p:nvSpPr>
        <p:spPr/>
        <p:txBody>
          <a:bodyPr/>
          <a:lstStyle/>
          <a:p>
            <a:fld id="{FBD142D7-2F01-4A8F-B36C-EFF368D2FBA9}" type="datetimeFigureOut">
              <a:rPr lang="vi-VN" smtClean="0"/>
              <a:t>27/05/2023</a:t>
            </a:fld>
            <a:endParaRPr lang="vi-VN"/>
          </a:p>
        </p:txBody>
      </p:sp>
      <p:sp>
        <p:nvSpPr>
          <p:cNvPr id="6" name="Chỗ dành sẵn cho Chân trang 5">
            <a:extLst>
              <a:ext uri="{FF2B5EF4-FFF2-40B4-BE49-F238E27FC236}">
                <a16:creationId xmlns:a16="http://schemas.microsoft.com/office/drawing/2014/main" id="{2BE4B29C-5636-467C-90E6-E779B3156B48}"/>
              </a:ext>
            </a:extLst>
          </p:cNvPr>
          <p:cNvSpPr>
            <a:spLocks noGrp="1"/>
          </p:cNvSpPr>
          <p:nvPr>
            <p:ph type="ftr" sz="quarter" idx="11"/>
          </p:nvPr>
        </p:nvSpPr>
        <p:spPr/>
        <p:txBody>
          <a:bodyPr/>
          <a:lstStyle/>
          <a:p>
            <a:endParaRPr lang="vi-VN"/>
          </a:p>
        </p:txBody>
      </p:sp>
      <p:sp>
        <p:nvSpPr>
          <p:cNvPr id="7" name="Chỗ dành sẵn cho Số hiệu Bản chiếu 6">
            <a:extLst>
              <a:ext uri="{FF2B5EF4-FFF2-40B4-BE49-F238E27FC236}">
                <a16:creationId xmlns:a16="http://schemas.microsoft.com/office/drawing/2014/main" id="{E56B164A-8299-44C7-BC96-151722937B01}"/>
              </a:ext>
            </a:extLst>
          </p:cNvPr>
          <p:cNvSpPr>
            <a:spLocks noGrp="1"/>
          </p:cNvSpPr>
          <p:nvPr>
            <p:ph type="sldNum" sz="quarter" idx="12"/>
          </p:nvPr>
        </p:nvSpPr>
        <p:spPr/>
        <p:txBody>
          <a:bodyPr/>
          <a:lstStyle/>
          <a:p>
            <a:fld id="{396E44B9-708A-47C7-ACCF-629C1D33D9F2}" type="slidenum">
              <a:rPr lang="vi-VN" smtClean="0"/>
              <a:t>‹#›</a:t>
            </a:fld>
            <a:endParaRPr lang="vi-VN"/>
          </a:p>
        </p:txBody>
      </p:sp>
    </p:spTree>
    <p:extLst>
      <p:ext uri="{BB962C8B-B14F-4D97-AF65-F5344CB8AC3E}">
        <p14:creationId xmlns:p14="http://schemas.microsoft.com/office/powerpoint/2010/main" val="19212614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hép so sánh">
    <p:spTree>
      <p:nvGrpSpPr>
        <p:cNvPr id="1" name=""/>
        <p:cNvGrpSpPr/>
        <p:nvPr/>
      </p:nvGrpSpPr>
      <p:grpSpPr>
        <a:xfrm>
          <a:off x="0" y="0"/>
          <a:ext cx="0" cy="0"/>
          <a:chOff x="0" y="0"/>
          <a:chExt cx="0" cy="0"/>
        </a:xfrm>
      </p:grpSpPr>
      <p:sp>
        <p:nvSpPr>
          <p:cNvPr id="2" name="Tiêu đề 1">
            <a:extLst>
              <a:ext uri="{FF2B5EF4-FFF2-40B4-BE49-F238E27FC236}">
                <a16:creationId xmlns:a16="http://schemas.microsoft.com/office/drawing/2014/main" id="{35F904B4-50DE-414C-AD9F-DDF7C0B13F02}"/>
              </a:ext>
            </a:extLst>
          </p:cNvPr>
          <p:cNvSpPr>
            <a:spLocks noGrp="1"/>
          </p:cNvSpPr>
          <p:nvPr>
            <p:ph type="title"/>
          </p:nvPr>
        </p:nvSpPr>
        <p:spPr>
          <a:xfrm>
            <a:off x="839788" y="365125"/>
            <a:ext cx="10515600" cy="1325563"/>
          </a:xfrm>
        </p:spPr>
        <p:txBody>
          <a:bodyPr/>
          <a:lstStyle/>
          <a:p>
            <a:r>
              <a:rPr lang="vi-VN"/>
              <a:t>Bấm để sửa kiểu tiêu đề Bản cái</a:t>
            </a:r>
          </a:p>
        </p:txBody>
      </p:sp>
      <p:sp>
        <p:nvSpPr>
          <p:cNvPr id="3" name="Chỗ dành sẵn cho Văn bản 2">
            <a:extLst>
              <a:ext uri="{FF2B5EF4-FFF2-40B4-BE49-F238E27FC236}">
                <a16:creationId xmlns:a16="http://schemas.microsoft.com/office/drawing/2014/main" id="{CBA328B1-1ED5-40C2-B9C0-74A57A4B9A3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vi-VN"/>
              <a:t>Bấm để chỉnh sửa kiểu văn bản của Bản cái</a:t>
            </a:r>
          </a:p>
        </p:txBody>
      </p:sp>
      <p:sp>
        <p:nvSpPr>
          <p:cNvPr id="4" name="Chỗ dành sẵn cho Nội dung 3">
            <a:extLst>
              <a:ext uri="{FF2B5EF4-FFF2-40B4-BE49-F238E27FC236}">
                <a16:creationId xmlns:a16="http://schemas.microsoft.com/office/drawing/2014/main" id="{7E54C8AF-C1D8-4E59-A000-3D00F38044A6}"/>
              </a:ext>
            </a:extLst>
          </p:cNvPr>
          <p:cNvSpPr>
            <a:spLocks noGrp="1"/>
          </p:cNvSpPr>
          <p:nvPr>
            <p:ph sz="half" idx="2"/>
          </p:nvPr>
        </p:nvSpPr>
        <p:spPr>
          <a:xfrm>
            <a:off x="839788" y="2505075"/>
            <a:ext cx="5157787" cy="3684588"/>
          </a:xfrm>
        </p:spPr>
        <p:txBody>
          <a:bodyPr/>
          <a:lstStyle/>
          <a:p>
            <a:pPr lvl="0"/>
            <a:r>
              <a:rPr lang="vi-VN"/>
              <a:t>Bấm để chỉnh sửa kiểu văn bản của Bản cái</a:t>
            </a:r>
          </a:p>
          <a:p>
            <a:pPr lvl="1"/>
            <a:r>
              <a:rPr lang="vi-VN"/>
              <a:t>Mức hai</a:t>
            </a:r>
          </a:p>
          <a:p>
            <a:pPr lvl="2"/>
            <a:r>
              <a:rPr lang="vi-VN"/>
              <a:t>Mức ba</a:t>
            </a:r>
          </a:p>
          <a:p>
            <a:pPr lvl="3"/>
            <a:r>
              <a:rPr lang="vi-VN"/>
              <a:t>Mức bốn</a:t>
            </a:r>
          </a:p>
          <a:p>
            <a:pPr lvl="4"/>
            <a:r>
              <a:rPr lang="vi-VN"/>
              <a:t>Mức năm</a:t>
            </a:r>
          </a:p>
        </p:txBody>
      </p:sp>
      <p:sp>
        <p:nvSpPr>
          <p:cNvPr id="5" name="Chỗ dành sẵn cho Văn bản 4">
            <a:extLst>
              <a:ext uri="{FF2B5EF4-FFF2-40B4-BE49-F238E27FC236}">
                <a16:creationId xmlns:a16="http://schemas.microsoft.com/office/drawing/2014/main" id="{EE8D812F-D647-48C0-8B59-86BCA0EE127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vi-VN"/>
              <a:t>Bấm để chỉnh sửa kiểu văn bản của Bản cái</a:t>
            </a:r>
          </a:p>
        </p:txBody>
      </p:sp>
      <p:sp>
        <p:nvSpPr>
          <p:cNvPr id="6" name="Chỗ dành sẵn cho Nội dung 5">
            <a:extLst>
              <a:ext uri="{FF2B5EF4-FFF2-40B4-BE49-F238E27FC236}">
                <a16:creationId xmlns:a16="http://schemas.microsoft.com/office/drawing/2014/main" id="{6D5B5C5A-BD11-4756-8021-8BCD1BD89504}"/>
              </a:ext>
            </a:extLst>
          </p:cNvPr>
          <p:cNvSpPr>
            <a:spLocks noGrp="1"/>
          </p:cNvSpPr>
          <p:nvPr>
            <p:ph sz="quarter" idx="4"/>
          </p:nvPr>
        </p:nvSpPr>
        <p:spPr>
          <a:xfrm>
            <a:off x="6172200" y="2505075"/>
            <a:ext cx="5183188" cy="3684588"/>
          </a:xfrm>
        </p:spPr>
        <p:txBody>
          <a:bodyPr/>
          <a:lstStyle/>
          <a:p>
            <a:pPr lvl="0"/>
            <a:r>
              <a:rPr lang="vi-VN"/>
              <a:t>Bấm để chỉnh sửa kiểu văn bản của Bản cái</a:t>
            </a:r>
          </a:p>
          <a:p>
            <a:pPr lvl="1"/>
            <a:r>
              <a:rPr lang="vi-VN"/>
              <a:t>Mức hai</a:t>
            </a:r>
          </a:p>
          <a:p>
            <a:pPr lvl="2"/>
            <a:r>
              <a:rPr lang="vi-VN"/>
              <a:t>Mức ba</a:t>
            </a:r>
          </a:p>
          <a:p>
            <a:pPr lvl="3"/>
            <a:r>
              <a:rPr lang="vi-VN"/>
              <a:t>Mức bốn</a:t>
            </a:r>
          </a:p>
          <a:p>
            <a:pPr lvl="4"/>
            <a:r>
              <a:rPr lang="vi-VN"/>
              <a:t>Mức năm</a:t>
            </a:r>
          </a:p>
        </p:txBody>
      </p:sp>
      <p:sp>
        <p:nvSpPr>
          <p:cNvPr id="7" name="Chỗ dành sẵn cho Ngày tháng 6">
            <a:extLst>
              <a:ext uri="{FF2B5EF4-FFF2-40B4-BE49-F238E27FC236}">
                <a16:creationId xmlns:a16="http://schemas.microsoft.com/office/drawing/2014/main" id="{B16B633C-64D8-452C-82F7-6A1D1C838E45}"/>
              </a:ext>
            </a:extLst>
          </p:cNvPr>
          <p:cNvSpPr>
            <a:spLocks noGrp="1"/>
          </p:cNvSpPr>
          <p:nvPr>
            <p:ph type="dt" sz="half" idx="10"/>
          </p:nvPr>
        </p:nvSpPr>
        <p:spPr/>
        <p:txBody>
          <a:bodyPr/>
          <a:lstStyle/>
          <a:p>
            <a:fld id="{FBD142D7-2F01-4A8F-B36C-EFF368D2FBA9}" type="datetimeFigureOut">
              <a:rPr lang="vi-VN" smtClean="0"/>
              <a:t>27/05/2023</a:t>
            </a:fld>
            <a:endParaRPr lang="vi-VN"/>
          </a:p>
        </p:txBody>
      </p:sp>
      <p:sp>
        <p:nvSpPr>
          <p:cNvPr id="8" name="Chỗ dành sẵn cho Chân trang 7">
            <a:extLst>
              <a:ext uri="{FF2B5EF4-FFF2-40B4-BE49-F238E27FC236}">
                <a16:creationId xmlns:a16="http://schemas.microsoft.com/office/drawing/2014/main" id="{DFB0ABD7-5CBF-42E0-9B51-FA71A725129D}"/>
              </a:ext>
            </a:extLst>
          </p:cNvPr>
          <p:cNvSpPr>
            <a:spLocks noGrp="1"/>
          </p:cNvSpPr>
          <p:nvPr>
            <p:ph type="ftr" sz="quarter" idx="11"/>
          </p:nvPr>
        </p:nvSpPr>
        <p:spPr/>
        <p:txBody>
          <a:bodyPr/>
          <a:lstStyle/>
          <a:p>
            <a:endParaRPr lang="vi-VN"/>
          </a:p>
        </p:txBody>
      </p:sp>
      <p:sp>
        <p:nvSpPr>
          <p:cNvPr id="9" name="Chỗ dành sẵn cho Số hiệu Bản chiếu 8">
            <a:extLst>
              <a:ext uri="{FF2B5EF4-FFF2-40B4-BE49-F238E27FC236}">
                <a16:creationId xmlns:a16="http://schemas.microsoft.com/office/drawing/2014/main" id="{C92D64CD-6BC9-479E-B18A-5450B59B59D0}"/>
              </a:ext>
            </a:extLst>
          </p:cNvPr>
          <p:cNvSpPr>
            <a:spLocks noGrp="1"/>
          </p:cNvSpPr>
          <p:nvPr>
            <p:ph type="sldNum" sz="quarter" idx="12"/>
          </p:nvPr>
        </p:nvSpPr>
        <p:spPr/>
        <p:txBody>
          <a:bodyPr/>
          <a:lstStyle/>
          <a:p>
            <a:fld id="{396E44B9-708A-47C7-ACCF-629C1D33D9F2}" type="slidenum">
              <a:rPr lang="vi-VN" smtClean="0"/>
              <a:t>‹#›</a:t>
            </a:fld>
            <a:endParaRPr lang="vi-VN"/>
          </a:p>
        </p:txBody>
      </p:sp>
    </p:spTree>
    <p:extLst>
      <p:ext uri="{BB962C8B-B14F-4D97-AF65-F5344CB8AC3E}">
        <p14:creationId xmlns:p14="http://schemas.microsoft.com/office/powerpoint/2010/main" val="28427255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Chỉ Tiêu đề">
    <p:spTree>
      <p:nvGrpSpPr>
        <p:cNvPr id="1" name=""/>
        <p:cNvGrpSpPr/>
        <p:nvPr/>
      </p:nvGrpSpPr>
      <p:grpSpPr>
        <a:xfrm>
          <a:off x="0" y="0"/>
          <a:ext cx="0" cy="0"/>
          <a:chOff x="0" y="0"/>
          <a:chExt cx="0" cy="0"/>
        </a:xfrm>
      </p:grpSpPr>
      <p:sp>
        <p:nvSpPr>
          <p:cNvPr id="2" name="Tiêu đề 1">
            <a:extLst>
              <a:ext uri="{FF2B5EF4-FFF2-40B4-BE49-F238E27FC236}">
                <a16:creationId xmlns:a16="http://schemas.microsoft.com/office/drawing/2014/main" id="{B5DD2C3A-55D3-42CE-BCAB-0C974CD03A39}"/>
              </a:ext>
            </a:extLst>
          </p:cNvPr>
          <p:cNvSpPr>
            <a:spLocks noGrp="1"/>
          </p:cNvSpPr>
          <p:nvPr>
            <p:ph type="title"/>
          </p:nvPr>
        </p:nvSpPr>
        <p:spPr/>
        <p:txBody>
          <a:bodyPr/>
          <a:lstStyle/>
          <a:p>
            <a:r>
              <a:rPr lang="vi-VN"/>
              <a:t>Bấm để sửa kiểu tiêu đề Bản cái</a:t>
            </a:r>
          </a:p>
        </p:txBody>
      </p:sp>
      <p:sp>
        <p:nvSpPr>
          <p:cNvPr id="3" name="Chỗ dành sẵn cho Ngày tháng 2">
            <a:extLst>
              <a:ext uri="{FF2B5EF4-FFF2-40B4-BE49-F238E27FC236}">
                <a16:creationId xmlns:a16="http://schemas.microsoft.com/office/drawing/2014/main" id="{793B344E-37DB-4539-8347-33789CE2287A}"/>
              </a:ext>
            </a:extLst>
          </p:cNvPr>
          <p:cNvSpPr>
            <a:spLocks noGrp="1"/>
          </p:cNvSpPr>
          <p:nvPr>
            <p:ph type="dt" sz="half" idx="10"/>
          </p:nvPr>
        </p:nvSpPr>
        <p:spPr/>
        <p:txBody>
          <a:bodyPr/>
          <a:lstStyle/>
          <a:p>
            <a:fld id="{FBD142D7-2F01-4A8F-B36C-EFF368D2FBA9}" type="datetimeFigureOut">
              <a:rPr lang="vi-VN" smtClean="0"/>
              <a:t>27/05/2023</a:t>
            </a:fld>
            <a:endParaRPr lang="vi-VN"/>
          </a:p>
        </p:txBody>
      </p:sp>
      <p:sp>
        <p:nvSpPr>
          <p:cNvPr id="4" name="Chỗ dành sẵn cho Chân trang 3">
            <a:extLst>
              <a:ext uri="{FF2B5EF4-FFF2-40B4-BE49-F238E27FC236}">
                <a16:creationId xmlns:a16="http://schemas.microsoft.com/office/drawing/2014/main" id="{1F396AB5-0827-44C4-92B8-23B4B5B7253D}"/>
              </a:ext>
            </a:extLst>
          </p:cNvPr>
          <p:cNvSpPr>
            <a:spLocks noGrp="1"/>
          </p:cNvSpPr>
          <p:nvPr>
            <p:ph type="ftr" sz="quarter" idx="11"/>
          </p:nvPr>
        </p:nvSpPr>
        <p:spPr/>
        <p:txBody>
          <a:bodyPr/>
          <a:lstStyle/>
          <a:p>
            <a:endParaRPr lang="vi-VN"/>
          </a:p>
        </p:txBody>
      </p:sp>
      <p:sp>
        <p:nvSpPr>
          <p:cNvPr id="5" name="Chỗ dành sẵn cho Số hiệu Bản chiếu 4">
            <a:extLst>
              <a:ext uri="{FF2B5EF4-FFF2-40B4-BE49-F238E27FC236}">
                <a16:creationId xmlns:a16="http://schemas.microsoft.com/office/drawing/2014/main" id="{962403F8-D28A-4342-AC1B-C03F02BCC72A}"/>
              </a:ext>
            </a:extLst>
          </p:cNvPr>
          <p:cNvSpPr>
            <a:spLocks noGrp="1"/>
          </p:cNvSpPr>
          <p:nvPr>
            <p:ph type="sldNum" sz="quarter" idx="12"/>
          </p:nvPr>
        </p:nvSpPr>
        <p:spPr/>
        <p:txBody>
          <a:bodyPr/>
          <a:lstStyle/>
          <a:p>
            <a:fld id="{396E44B9-708A-47C7-ACCF-629C1D33D9F2}" type="slidenum">
              <a:rPr lang="vi-VN" smtClean="0"/>
              <a:t>‹#›</a:t>
            </a:fld>
            <a:endParaRPr lang="vi-VN"/>
          </a:p>
        </p:txBody>
      </p:sp>
    </p:spTree>
    <p:extLst>
      <p:ext uri="{BB962C8B-B14F-4D97-AF65-F5344CB8AC3E}">
        <p14:creationId xmlns:p14="http://schemas.microsoft.com/office/powerpoint/2010/main" val="14913522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rống">
    <p:spTree>
      <p:nvGrpSpPr>
        <p:cNvPr id="1" name=""/>
        <p:cNvGrpSpPr/>
        <p:nvPr/>
      </p:nvGrpSpPr>
      <p:grpSpPr>
        <a:xfrm>
          <a:off x="0" y="0"/>
          <a:ext cx="0" cy="0"/>
          <a:chOff x="0" y="0"/>
          <a:chExt cx="0" cy="0"/>
        </a:xfrm>
      </p:grpSpPr>
      <p:sp>
        <p:nvSpPr>
          <p:cNvPr id="2" name="Chỗ dành sẵn cho Ngày tháng 1">
            <a:extLst>
              <a:ext uri="{FF2B5EF4-FFF2-40B4-BE49-F238E27FC236}">
                <a16:creationId xmlns:a16="http://schemas.microsoft.com/office/drawing/2014/main" id="{ED77056D-A283-4529-A145-44EAD7AE5EA6}"/>
              </a:ext>
            </a:extLst>
          </p:cNvPr>
          <p:cNvSpPr>
            <a:spLocks noGrp="1"/>
          </p:cNvSpPr>
          <p:nvPr>
            <p:ph type="dt" sz="half" idx="10"/>
          </p:nvPr>
        </p:nvSpPr>
        <p:spPr/>
        <p:txBody>
          <a:bodyPr/>
          <a:lstStyle/>
          <a:p>
            <a:fld id="{FBD142D7-2F01-4A8F-B36C-EFF368D2FBA9}" type="datetimeFigureOut">
              <a:rPr lang="vi-VN" smtClean="0"/>
              <a:t>27/05/2023</a:t>
            </a:fld>
            <a:endParaRPr lang="vi-VN"/>
          </a:p>
        </p:txBody>
      </p:sp>
      <p:sp>
        <p:nvSpPr>
          <p:cNvPr id="3" name="Chỗ dành sẵn cho Chân trang 2">
            <a:extLst>
              <a:ext uri="{FF2B5EF4-FFF2-40B4-BE49-F238E27FC236}">
                <a16:creationId xmlns:a16="http://schemas.microsoft.com/office/drawing/2014/main" id="{523F46A8-EF16-44E6-AEFE-43A4CFCE3CE8}"/>
              </a:ext>
            </a:extLst>
          </p:cNvPr>
          <p:cNvSpPr>
            <a:spLocks noGrp="1"/>
          </p:cNvSpPr>
          <p:nvPr>
            <p:ph type="ftr" sz="quarter" idx="11"/>
          </p:nvPr>
        </p:nvSpPr>
        <p:spPr/>
        <p:txBody>
          <a:bodyPr/>
          <a:lstStyle/>
          <a:p>
            <a:endParaRPr lang="vi-VN"/>
          </a:p>
        </p:txBody>
      </p:sp>
      <p:sp>
        <p:nvSpPr>
          <p:cNvPr id="4" name="Chỗ dành sẵn cho Số hiệu Bản chiếu 3">
            <a:extLst>
              <a:ext uri="{FF2B5EF4-FFF2-40B4-BE49-F238E27FC236}">
                <a16:creationId xmlns:a16="http://schemas.microsoft.com/office/drawing/2014/main" id="{D6F8FDE6-FCFB-471A-91A0-072AC873D855}"/>
              </a:ext>
            </a:extLst>
          </p:cNvPr>
          <p:cNvSpPr>
            <a:spLocks noGrp="1"/>
          </p:cNvSpPr>
          <p:nvPr>
            <p:ph type="sldNum" sz="quarter" idx="12"/>
          </p:nvPr>
        </p:nvSpPr>
        <p:spPr/>
        <p:txBody>
          <a:bodyPr/>
          <a:lstStyle/>
          <a:p>
            <a:fld id="{396E44B9-708A-47C7-ACCF-629C1D33D9F2}" type="slidenum">
              <a:rPr lang="vi-VN" smtClean="0"/>
              <a:t>‹#›</a:t>
            </a:fld>
            <a:endParaRPr lang="vi-VN"/>
          </a:p>
        </p:txBody>
      </p:sp>
    </p:spTree>
    <p:extLst>
      <p:ext uri="{BB962C8B-B14F-4D97-AF65-F5344CB8AC3E}">
        <p14:creationId xmlns:p14="http://schemas.microsoft.com/office/powerpoint/2010/main" val="2513485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Nội dung với Chú thích">
    <p:spTree>
      <p:nvGrpSpPr>
        <p:cNvPr id="1" name=""/>
        <p:cNvGrpSpPr/>
        <p:nvPr/>
      </p:nvGrpSpPr>
      <p:grpSpPr>
        <a:xfrm>
          <a:off x="0" y="0"/>
          <a:ext cx="0" cy="0"/>
          <a:chOff x="0" y="0"/>
          <a:chExt cx="0" cy="0"/>
        </a:xfrm>
      </p:grpSpPr>
      <p:sp>
        <p:nvSpPr>
          <p:cNvPr id="2" name="Tiêu đề 1">
            <a:extLst>
              <a:ext uri="{FF2B5EF4-FFF2-40B4-BE49-F238E27FC236}">
                <a16:creationId xmlns:a16="http://schemas.microsoft.com/office/drawing/2014/main" id="{ACFB1940-6EC5-4904-BDBD-DAA3FCBA876F}"/>
              </a:ext>
            </a:extLst>
          </p:cNvPr>
          <p:cNvSpPr>
            <a:spLocks noGrp="1"/>
          </p:cNvSpPr>
          <p:nvPr>
            <p:ph type="title"/>
          </p:nvPr>
        </p:nvSpPr>
        <p:spPr>
          <a:xfrm>
            <a:off x="839788" y="457200"/>
            <a:ext cx="3932237" cy="1600200"/>
          </a:xfrm>
        </p:spPr>
        <p:txBody>
          <a:bodyPr anchor="b"/>
          <a:lstStyle>
            <a:lvl1pPr>
              <a:defRPr sz="3200"/>
            </a:lvl1pPr>
          </a:lstStyle>
          <a:p>
            <a:r>
              <a:rPr lang="vi-VN"/>
              <a:t>Bấm để sửa kiểu tiêu đề Bản cái</a:t>
            </a:r>
          </a:p>
        </p:txBody>
      </p:sp>
      <p:sp>
        <p:nvSpPr>
          <p:cNvPr id="3" name="Chỗ dành sẵn cho Nội dung 2">
            <a:extLst>
              <a:ext uri="{FF2B5EF4-FFF2-40B4-BE49-F238E27FC236}">
                <a16:creationId xmlns:a16="http://schemas.microsoft.com/office/drawing/2014/main" id="{EDFDD608-CCAE-4654-8ADC-5F6315392C8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vi-VN"/>
              <a:t>Bấm để chỉnh sửa kiểu văn bản của Bản cái</a:t>
            </a:r>
          </a:p>
          <a:p>
            <a:pPr lvl="1"/>
            <a:r>
              <a:rPr lang="vi-VN"/>
              <a:t>Mức hai</a:t>
            </a:r>
          </a:p>
          <a:p>
            <a:pPr lvl="2"/>
            <a:r>
              <a:rPr lang="vi-VN"/>
              <a:t>Mức ba</a:t>
            </a:r>
          </a:p>
          <a:p>
            <a:pPr lvl="3"/>
            <a:r>
              <a:rPr lang="vi-VN"/>
              <a:t>Mức bốn</a:t>
            </a:r>
          </a:p>
          <a:p>
            <a:pPr lvl="4"/>
            <a:r>
              <a:rPr lang="vi-VN"/>
              <a:t>Mức năm</a:t>
            </a:r>
          </a:p>
        </p:txBody>
      </p:sp>
      <p:sp>
        <p:nvSpPr>
          <p:cNvPr id="4" name="Chỗ dành sẵn cho Văn bản 3">
            <a:extLst>
              <a:ext uri="{FF2B5EF4-FFF2-40B4-BE49-F238E27FC236}">
                <a16:creationId xmlns:a16="http://schemas.microsoft.com/office/drawing/2014/main" id="{736B7345-7CC7-4252-AC3F-565FF0859CC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vi-VN"/>
              <a:t>Bấm để chỉnh sửa kiểu văn bản của Bản cái</a:t>
            </a:r>
          </a:p>
        </p:txBody>
      </p:sp>
      <p:sp>
        <p:nvSpPr>
          <p:cNvPr id="5" name="Chỗ dành sẵn cho Ngày tháng 4">
            <a:extLst>
              <a:ext uri="{FF2B5EF4-FFF2-40B4-BE49-F238E27FC236}">
                <a16:creationId xmlns:a16="http://schemas.microsoft.com/office/drawing/2014/main" id="{A10056C3-9D6C-4D19-8D44-2738D8FFA6FE}"/>
              </a:ext>
            </a:extLst>
          </p:cNvPr>
          <p:cNvSpPr>
            <a:spLocks noGrp="1"/>
          </p:cNvSpPr>
          <p:nvPr>
            <p:ph type="dt" sz="half" idx="10"/>
          </p:nvPr>
        </p:nvSpPr>
        <p:spPr/>
        <p:txBody>
          <a:bodyPr/>
          <a:lstStyle/>
          <a:p>
            <a:fld id="{FBD142D7-2F01-4A8F-B36C-EFF368D2FBA9}" type="datetimeFigureOut">
              <a:rPr lang="vi-VN" smtClean="0"/>
              <a:t>27/05/2023</a:t>
            </a:fld>
            <a:endParaRPr lang="vi-VN"/>
          </a:p>
        </p:txBody>
      </p:sp>
      <p:sp>
        <p:nvSpPr>
          <p:cNvPr id="6" name="Chỗ dành sẵn cho Chân trang 5">
            <a:extLst>
              <a:ext uri="{FF2B5EF4-FFF2-40B4-BE49-F238E27FC236}">
                <a16:creationId xmlns:a16="http://schemas.microsoft.com/office/drawing/2014/main" id="{1B2485C9-A4AA-494D-AF1A-06489C52474E}"/>
              </a:ext>
            </a:extLst>
          </p:cNvPr>
          <p:cNvSpPr>
            <a:spLocks noGrp="1"/>
          </p:cNvSpPr>
          <p:nvPr>
            <p:ph type="ftr" sz="quarter" idx="11"/>
          </p:nvPr>
        </p:nvSpPr>
        <p:spPr/>
        <p:txBody>
          <a:bodyPr/>
          <a:lstStyle/>
          <a:p>
            <a:endParaRPr lang="vi-VN"/>
          </a:p>
        </p:txBody>
      </p:sp>
      <p:sp>
        <p:nvSpPr>
          <p:cNvPr id="7" name="Chỗ dành sẵn cho Số hiệu Bản chiếu 6">
            <a:extLst>
              <a:ext uri="{FF2B5EF4-FFF2-40B4-BE49-F238E27FC236}">
                <a16:creationId xmlns:a16="http://schemas.microsoft.com/office/drawing/2014/main" id="{EF6FE9D1-8A61-42D7-BECB-4FDCBD21B778}"/>
              </a:ext>
            </a:extLst>
          </p:cNvPr>
          <p:cNvSpPr>
            <a:spLocks noGrp="1"/>
          </p:cNvSpPr>
          <p:nvPr>
            <p:ph type="sldNum" sz="quarter" idx="12"/>
          </p:nvPr>
        </p:nvSpPr>
        <p:spPr/>
        <p:txBody>
          <a:bodyPr/>
          <a:lstStyle/>
          <a:p>
            <a:fld id="{396E44B9-708A-47C7-ACCF-629C1D33D9F2}" type="slidenum">
              <a:rPr lang="vi-VN" smtClean="0"/>
              <a:t>‹#›</a:t>
            </a:fld>
            <a:endParaRPr lang="vi-VN"/>
          </a:p>
        </p:txBody>
      </p:sp>
    </p:spTree>
    <p:extLst>
      <p:ext uri="{BB962C8B-B14F-4D97-AF65-F5344CB8AC3E}">
        <p14:creationId xmlns:p14="http://schemas.microsoft.com/office/powerpoint/2010/main" val="13114479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nh với Chú thích">
    <p:spTree>
      <p:nvGrpSpPr>
        <p:cNvPr id="1" name=""/>
        <p:cNvGrpSpPr/>
        <p:nvPr/>
      </p:nvGrpSpPr>
      <p:grpSpPr>
        <a:xfrm>
          <a:off x="0" y="0"/>
          <a:ext cx="0" cy="0"/>
          <a:chOff x="0" y="0"/>
          <a:chExt cx="0" cy="0"/>
        </a:xfrm>
      </p:grpSpPr>
      <p:sp>
        <p:nvSpPr>
          <p:cNvPr id="2" name="Tiêu đề 1">
            <a:extLst>
              <a:ext uri="{FF2B5EF4-FFF2-40B4-BE49-F238E27FC236}">
                <a16:creationId xmlns:a16="http://schemas.microsoft.com/office/drawing/2014/main" id="{555A7DAB-F521-4DA0-9EDE-51C150BFBDF7}"/>
              </a:ext>
            </a:extLst>
          </p:cNvPr>
          <p:cNvSpPr>
            <a:spLocks noGrp="1"/>
          </p:cNvSpPr>
          <p:nvPr>
            <p:ph type="title"/>
          </p:nvPr>
        </p:nvSpPr>
        <p:spPr>
          <a:xfrm>
            <a:off x="839788" y="457200"/>
            <a:ext cx="3932237" cy="1600200"/>
          </a:xfrm>
        </p:spPr>
        <p:txBody>
          <a:bodyPr anchor="b"/>
          <a:lstStyle>
            <a:lvl1pPr>
              <a:defRPr sz="3200"/>
            </a:lvl1pPr>
          </a:lstStyle>
          <a:p>
            <a:r>
              <a:rPr lang="vi-VN"/>
              <a:t>Bấm để sửa kiểu tiêu đề Bản cái</a:t>
            </a:r>
          </a:p>
        </p:txBody>
      </p:sp>
      <p:sp>
        <p:nvSpPr>
          <p:cNvPr id="3" name="Chỗ dành sẵn cho Hình ảnh 2">
            <a:extLst>
              <a:ext uri="{FF2B5EF4-FFF2-40B4-BE49-F238E27FC236}">
                <a16:creationId xmlns:a16="http://schemas.microsoft.com/office/drawing/2014/main" id="{7B830EFC-EEFD-4C69-ABD0-A824484A0C3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vi-VN"/>
          </a:p>
        </p:txBody>
      </p:sp>
      <p:sp>
        <p:nvSpPr>
          <p:cNvPr id="4" name="Chỗ dành sẵn cho Văn bản 3">
            <a:extLst>
              <a:ext uri="{FF2B5EF4-FFF2-40B4-BE49-F238E27FC236}">
                <a16:creationId xmlns:a16="http://schemas.microsoft.com/office/drawing/2014/main" id="{782C43EE-860F-4FD5-9E82-5889A998C49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vi-VN"/>
              <a:t>Bấm để chỉnh sửa kiểu văn bản của Bản cái</a:t>
            </a:r>
          </a:p>
        </p:txBody>
      </p:sp>
      <p:sp>
        <p:nvSpPr>
          <p:cNvPr id="5" name="Chỗ dành sẵn cho Ngày tháng 4">
            <a:extLst>
              <a:ext uri="{FF2B5EF4-FFF2-40B4-BE49-F238E27FC236}">
                <a16:creationId xmlns:a16="http://schemas.microsoft.com/office/drawing/2014/main" id="{8B262C8D-AF11-4506-9D27-AEF4A1AD6FA1}"/>
              </a:ext>
            </a:extLst>
          </p:cNvPr>
          <p:cNvSpPr>
            <a:spLocks noGrp="1"/>
          </p:cNvSpPr>
          <p:nvPr>
            <p:ph type="dt" sz="half" idx="10"/>
          </p:nvPr>
        </p:nvSpPr>
        <p:spPr/>
        <p:txBody>
          <a:bodyPr/>
          <a:lstStyle/>
          <a:p>
            <a:fld id="{FBD142D7-2F01-4A8F-B36C-EFF368D2FBA9}" type="datetimeFigureOut">
              <a:rPr lang="vi-VN" smtClean="0"/>
              <a:t>27/05/2023</a:t>
            </a:fld>
            <a:endParaRPr lang="vi-VN"/>
          </a:p>
        </p:txBody>
      </p:sp>
      <p:sp>
        <p:nvSpPr>
          <p:cNvPr id="6" name="Chỗ dành sẵn cho Chân trang 5">
            <a:extLst>
              <a:ext uri="{FF2B5EF4-FFF2-40B4-BE49-F238E27FC236}">
                <a16:creationId xmlns:a16="http://schemas.microsoft.com/office/drawing/2014/main" id="{013E10A4-C43D-4DF8-AE5F-209EED1F82F3}"/>
              </a:ext>
            </a:extLst>
          </p:cNvPr>
          <p:cNvSpPr>
            <a:spLocks noGrp="1"/>
          </p:cNvSpPr>
          <p:nvPr>
            <p:ph type="ftr" sz="quarter" idx="11"/>
          </p:nvPr>
        </p:nvSpPr>
        <p:spPr/>
        <p:txBody>
          <a:bodyPr/>
          <a:lstStyle/>
          <a:p>
            <a:endParaRPr lang="vi-VN"/>
          </a:p>
        </p:txBody>
      </p:sp>
      <p:sp>
        <p:nvSpPr>
          <p:cNvPr id="7" name="Chỗ dành sẵn cho Số hiệu Bản chiếu 6">
            <a:extLst>
              <a:ext uri="{FF2B5EF4-FFF2-40B4-BE49-F238E27FC236}">
                <a16:creationId xmlns:a16="http://schemas.microsoft.com/office/drawing/2014/main" id="{82601926-718B-4F4C-B920-7E6ABA40FB5D}"/>
              </a:ext>
            </a:extLst>
          </p:cNvPr>
          <p:cNvSpPr>
            <a:spLocks noGrp="1"/>
          </p:cNvSpPr>
          <p:nvPr>
            <p:ph type="sldNum" sz="quarter" idx="12"/>
          </p:nvPr>
        </p:nvSpPr>
        <p:spPr/>
        <p:txBody>
          <a:bodyPr/>
          <a:lstStyle/>
          <a:p>
            <a:fld id="{396E44B9-708A-47C7-ACCF-629C1D33D9F2}" type="slidenum">
              <a:rPr lang="vi-VN" smtClean="0"/>
              <a:t>‹#›</a:t>
            </a:fld>
            <a:endParaRPr lang="vi-VN"/>
          </a:p>
        </p:txBody>
      </p:sp>
    </p:spTree>
    <p:extLst>
      <p:ext uri="{BB962C8B-B14F-4D97-AF65-F5344CB8AC3E}">
        <p14:creationId xmlns:p14="http://schemas.microsoft.com/office/powerpoint/2010/main" val="37483819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Chỗ dành sẵn cho Tiêu đề 1">
            <a:extLst>
              <a:ext uri="{FF2B5EF4-FFF2-40B4-BE49-F238E27FC236}">
                <a16:creationId xmlns:a16="http://schemas.microsoft.com/office/drawing/2014/main" id="{26B5200E-AF81-4A74-A171-AA24EE39438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vi-VN"/>
              <a:t>Bấm để sửa kiểu tiêu đề Bản cái</a:t>
            </a:r>
          </a:p>
        </p:txBody>
      </p:sp>
      <p:sp>
        <p:nvSpPr>
          <p:cNvPr id="3" name="Chỗ dành sẵn cho Văn bản 2">
            <a:extLst>
              <a:ext uri="{FF2B5EF4-FFF2-40B4-BE49-F238E27FC236}">
                <a16:creationId xmlns:a16="http://schemas.microsoft.com/office/drawing/2014/main" id="{1DF2A0B7-33FB-43EF-983B-7D8D2079EC4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vi-VN"/>
              <a:t>Bấm để chỉnh sửa kiểu văn bản của Bản cái</a:t>
            </a:r>
          </a:p>
          <a:p>
            <a:pPr lvl="1"/>
            <a:r>
              <a:rPr lang="vi-VN"/>
              <a:t>Mức hai</a:t>
            </a:r>
          </a:p>
          <a:p>
            <a:pPr lvl="2"/>
            <a:r>
              <a:rPr lang="vi-VN"/>
              <a:t>Mức ba</a:t>
            </a:r>
          </a:p>
          <a:p>
            <a:pPr lvl="3"/>
            <a:r>
              <a:rPr lang="vi-VN"/>
              <a:t>Mức bốn</a:t>
            </a:r>
          </a:p>
          <a:p>
            <a:pPr lvl="4"/>
            <a:r>
              <a:rPr lang="vi-VN"/>
              <a:t>Mức năm</a:t>
            </a:r>
          </a:p>
        </p:txBody>
      </p:sp>
      <p:sp>
        <p:nvSpPr>
          <p:cNvPr id="4" name="Chỗ dành sẵn cho Ngày tháng 3">
            <a:extLst>
              <a:ext uri="{FF2B5EF4-FFF2-40B4-BE49-F238E27FC236}">
                <a16:creationId xmlns:a16="http://schemas.microsoft.com/office/drawing/2014/main" id="{F3E31254-2AA0-4CA4-AC2E-E20629E5C5E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BD142D7-2F01-4A8F-B36C-EFF368D2FBA9}" type="datetimeFigureOut">
              <a:rPr lang="vi-VN" smtClean="0"/>
              <a:t>27/05/2023</a:t>
            </a:fld>
            <a:endParaRPr lang="vi-VN"/>
          </a:p>
        </p:txBody>
      </p:sp>
      <p:sp>
        <p:nvSpPr>
          <p:cNvPr id="5" name="Chỗ dành sẵn cho Chân trang 4">
            <a:extLst>
              <a:ext uri="{FF2B5EF4-FFF2-40B4-BE49-F238E27FC236}">
                <a16:creationId xmlns:a16="http://schemas.microsoft.com/office/drawing/2014/main" id="{2E837817-05CF-45A0-B86D-4930245A7A9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vi-VN"/>
          </a:p>
        </p:txBody>
      </p:sp>
      <p:sp>
        <p:nvSpPr>
          <p:cNvPr id="6" name="Chỗ dành sẵn cho Số hiệu Bản chiếu 5">
            <a:extLst>
              <a:ext uri="{FF2B5EF4-FFF2-40B4-BE49-F238E27FC236}">
                <a16:creationId xmlns:a16="http://schemas.microsoft.com/office/drawing/2014/main" id="{FC1D3DF2-7A53-4900-90E0-C09626C9D22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96E44B9-708A-47C7-ACCF-629C1D33D9F2}" type="slidenum">
              <a:rPr lang="vi-VN" smtClean="0"/>
              <a:t>‹#›</a:t>
            </a:fld>
            <a:endParaRPr lang="vi-VN"/>
          </a:p>
        </p:txBody>
      </p:sp>
    </p:spTree>
    <p:extLst>
      <p:ext uri="{BB962C8B-B14F-4D97-AF65-F5344CB8AC3E}">
        <p14:creationId xmlns:p14="http://schemas.microsoft.com/office/powerpoint/2010/main" val="177743350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vi-V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audio" Target="../media/audio2.wav"/><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oleObject" Target="../embeddings/oleObject1.bin"/><Relationship Id="rId1" Type="http://schemas.openxmlformats.org/officeDocument/2006/relationships/slideLayout" Target="../slideLayouts/slideLayout12.xml"/><Relationship Id="rId5" Type="http://schemas.openxmlformats.org/officeDocument/2006/relationships/image" Target="../media/image3.wmf"/><Relationship Id="rId4" Type="http://schemas.openxmlformats.org/officeDocument/2006/relationships/oleObject" Target="../embeddings/oleObject2.bin"/></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67620" name="Picture 4" descr="hong4mx"/>
          <p:cNvPicPr>
            <a:picLocks noChangeAspect="1" noChangeArrowheads="1" noCrop="1"/>
          </p:cNvPicPr>
          <p:nvPr/>
        </p:nvPicPr>
        <p:blipFill>
          <a:blip r:embed="rId3" cstate="print"/>
          <a:srcRect/>
          <a:stretch>
            <a:fillRect/>
          </a:stretch>
        </p:blipFill>
        <p:spPr bwMode="auto">
          <a:xfrm>
            <a:off x="1738282" y="0"/>
            <a:ext cx="8686800" cy="6858000"/>
          </a:xfrm>
          <a:prstGeom prst="rect">
            <a:avLst/>
          </a:prstGeom>
          <a:noFill/>
        </p:spPr>
      </p:pic>
      <p:sp>
        <p:nvSpPr>
          <p:cNvPr id="367621" name="Text Box 5"/>
          <p:cNvSpPr txBox="1">
            <a:spLocks noChangeArrowheads="1"/>
          </p:cNvSpPr>
          <p:nvPr/>
        </p:nvSpPr>
        <p:spPr bwMode="auto">
          <a:xfrm>
            <a:off x="2095472" y="285728"/>
            <a:ext cx="8034366" cy="1446550"/>
          </a:xfrm>
          <a:prstGeom prst="rect">
            <a:avLst/>
          </a:prstGeom>
          <a:solidFill>
            <a:schemeClr val="bg1"/>
          </a:solidFill>
          <a:ln w="9525">
            <a:solidFill>
              <a:srgbClr val="FF3300"/>
            </a:solidFill>
            <a:miter lim="800000"/>
            <a:headEnd/>
            <a:tailEnd/>
          </a:ln>
          <a:effectLst/>
        </p:spPr>
        <p:txBody>
          <a:bodyPr wrap="square">
            <a:spAutoFit/>
          </a:bodyPr>
          <a:lstStyle/>
          <a:p>
            <a:pPr algn="ctr">
              <a:spcBef>
                <a:spcPct val="50000"/>
              </a:spcBef>
            </a:pPr>
            <a:r>
              <a:rPr lang="en-US" sz="4400" b="1" i="1" dirty="0">
                <a:latin typeface="Times New Roman" pitchFamily="18" charset="0"/>
                <a:cs typeface="Times New Roman" pitchFamily="18" charset="0"/>
              </a:rPr>
              <a:t>CHÀO MỪNG CÁC QUÝ THẦY -CÔ VÀ CÁC EM HỌC SINH</a:t>
            </a:r>
            <a:endParaRPr lang="en-US" sz="4400" b="1" i="1" dirty="0">
              <a:latin typeface=".VnCommercial Script" pitchFamily="34" charset="0"/>
            </a:endParaRPr>
          </a:p>
        </p:txBody>
      </p:sp>
      <p:sp>
        <p:nvSpPr>
          <p:cNvPr id="2" name="Text Box 5">
            <a:extLst>
              <a:ext uri="{FF2B5EF4-FFF2-40B4-BE49-F238E27FC236}">
                <a16:creationId xmlns:a16="http://schemas.microsoft.com/office/drawing/2014/main" id="{013BA381-8B5F-D015-1BC9-13E41AC8B2DA}"/>
              </a:ext>
            </a:extLst>
          </p:cNvPr>
          <p:cNvSpPr txBox="1">
            <a:spLocks noChangeArrowheads="1"/>
          </p:cNvSpPr>
          <p:nvPr/>
        </p:nvSpPr>
        <p:spPr bwMode="auto">
          <a:xfrm>
            <a:off x="3175718" y="5969626"/>
            <a:ext cx="8034366" cy="584775"/>
          </a:xfrm>
          <a:prstGeom prst="rect">
            <a:avLst/>
          </a:prstGeom>
          <a:solidFill>
            <a:schemeClr val="bg1"/>
          </a:solidFill>
          <a:ln w="9525">
            <a:solidFill>
              <a:srgbClr val="FF3300"/>
            </a:solidFill>
            <a:miter lim="800000"/>
            <a:headEnd/>
            <a:tailEnd/>
          </a:ln>
          <a:effectLst/>
        </p:spPr>
        <p:txBody>
          <a:bodyPr wrap="square">
            <a:spAutoFit/>
          </a:bodyPr>
          <a:lstStyle/>
          <a:p>
            <a:pPr algn="ctr">
              <a:spcBef>
                <a:spcPct val="50000"/>
              </a:spcBef>
            </a:pPr>
            <a:r>
              <a:rPr lang="en-US" sz="3200" b="1" i="1" dirty="0">
                <a:latin typeface="Times New Roman" pitchFamily="18" charset="0"/>
                <a:cs typeface="Times New Roman" pitchFamily="18" charset="0"/>
              </a:rPr>
              <a:t>GV: VÕ THỊ THÚY NGUYỄN</a:t>
            </a:r>
            <a:endParaRPr lang="en-US" sz="3200" b="1" i="1" dirty="0">
              <a:latin typeface=".VnCommercial Script" pitchFamily="34"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5" fill="hold" grpId="0" nodeType="clickEffect">
                                  <p:stCondLst>
                                    <p:cond delay="0"/>
                                  </p:stCondLst>
                                  <p:childTnLst>
                                    <p:set>
                                      <p:cBhvr>
                                        <p:cTn id="6" dur="1" fill="hold">
                                          <p:stCondLst>
                                            <p:cond delay="0"/>
                                          </p:stCondLst>
                                        </p:cTn>
                                        <p:tgtEl>
                                          <p:spTgt spid="367621">
                                            <p:bg/>
                                          </p:spTgt>
                                        </p:tgtEl>
                                        <p:attrNameLst>
                                          <p:attrName>style.visibility</p:attrName>
                                        </p:attrNameLst>
                                      </p:cBhvr>
                                      <p:to>
                                        <p:strVal val="visible"/>
                                      </p:to>
                                    </p:set>
                                    <p:animEffect transition="in" filter="randombar(vertical)">
                                      <p:cBhvr>
                                        <p:cTn id="7" dur="500"/>
                                        <p:tgtEl>
                                          <p:spTgt spid="367621">
                                            <p:bg/>
                                          </p:spTgt>
                                        </p:tgtEl>
                                      </p:cBhvr>
                                    </p:animEffect>
                                  </p:childTnLst>
                                  <p:subTnLst>
                                    <p:audio>
                                      <p:cMediaNode>
                                        <p:cTn display="0" masterRel="sameClick">
                                          <p:stCondLst>
                                            <p:cond evt="begin" delay="0">
                                              <p:tn val="5"/>
                                            </p:cond>
                                          </p:stCondLst>
                                          <p:endCondLst>
                                            <p:cond evt="onStopAudio" delay="0">
                                              <p:tgtEl>
                                                <p:sldTgt/>
                                              </p:tgtEl>
                                            </p:cond>
                                          </p:endCondLst>
                                        </p:cTn>
                                        <p:tgtEl>
                                          <p:sndTgt r:embed="rId2" name="applause.wav"/>
                                        </p:tgtEl>
                                      </p:cMediaNode>
                                    </p:audio>
                                  </p:subTnLst>
                                </p:cTn>
                              </p:par>
                              <p:par>
                                <p:cTn id="8" presetID="14" presetClass="entr" presetSubtype="5" fill="hold" grpId="0" nodeType="withEffect">
                                  <p:stCondLst>
                                    <p:cond delay="0"/>
                                  </p:stCondLst>
                                  <p:childTnLst>
                                    <p:set>
                                      <p:cBhvr>
                                        <p:cTn id="9" dur="1" fill="hold">
                                          <p:stCondLst>
                                            <p:cond delay="0"/>
                                          </p:stCondLst>
                                        </p:cTn>
                                        <p:tgtEl>
                                          <p:spTgt spid="367621">
                                            <p:txEl>
                                              <p:pRg st="0" end="0"/>
                                            </p:txEl>
                                          </p:spTgt>
                                        </p:tgtEl>
                                        <p:attrNameLst>
                                          <p:attrName>style.visibility</p:attrName>
                                        </p:attrNameLst>
                                      </p:cBhvr>
                                      <p:to>
                                        <p:strVal val="visible"/>
                                      </p:to>
                                    </p:set>
                                    <p:animEffect transition="in" filter="randombar(vertical)">
                                      <p:cBhvr>
                                        <p:cTn id="10" dur="500"/>
                                        <p:tgtEl>
                                          <p:spTgt spid="367621">
                                            <p:txEl>
                                              <p:pRg st="0" end="0"/>
                                            </p:txEl>
                                          </p:spTgt>
                                        </p:tgtEl>
                                      </p:cBhvr>
                                    </p:animEffect>
                                  </p:childTnLst>
                                  <p:subTnLst>
                                    <p:audio>
                                      <p:cMediaNode>
                                        <p:cTn display="0" masterRel="sameClick">
                                          <p:stCondLst>
                                            <p:cond evt="begin" delay="0">
                                              <p:tn val="8"/>
                                            </p:cond>
                                          </p:stCondLst>
                                          <p:endCondLst>
                                            <p:cond evt="onStopAudio" delay="0">
                                              <p:tgtEl>
                                                <p:sldTgt/>
                                              </p:tgtEl>
                                            </p:cond>
                                          </p:endCondLst>
                                        </p:cTn>
                                        <p:tgtEl>
                                          <p:sndTgt r:embed="rId2" name="applause.wav"/>
                                        </p:tgtEl>
                                      </p:cMediaNode>
                                    </p:audio>
                                  </p:subTnLst>
                                </p:cTn>
                              </p:par>
                            </p:childTnLst>
                          </p:cTn>
                        </p:par>
                      </p:childTnLst>
                    </p:cTn>
                  </p:par>
                  <p:par>
                    <p:cTn id="11" fill="hold">
                      <p:stCondLst>
                        <p:cond delay="indefinite"/>
                      </p:stCondLst>
                      <p:childTnLst>
                        <p:par>
                          <p:cTn id="12" fill="hold">
                            <p:stCondLst>
                              <p:cond delay="0"/>
                            </p:stCondLst>
                            <p:childTnLst>
                              <p:par>
                                <p:cTn id="13" presetID="53" presetClass="entr" presetSubtype="0" fill="hold" nodeType="clickEffect">
                                  <p:stCondLst>
                                    <p:cond delay="0"/>
                                  </p:stCondLst>
                                  <p:childTnLst>
                                    <p:set>
                                      <p:cBhvr>
                                        <p:cTn id="14" dur="1" fill="hold">
                                          <p:stCondLst>
                                            <p:cond delay="0"/>
                                          </p:stCondLst>
                                        </p:cTn>
                                        <p:tgtEl>
                                          <p:spTgt spid="367621">
                                            <p:txEl>
                                              <p:pRg st="0" end="0"/>
                                            </p:txEl>
                                          </p:spTgt>
                                        </p:tgtEl>
                                        <p:attrNameLst>
                                          <p:attrName>style.visibility</p:attrName>
                                        </p:attrNameLst>
                                      </p:cBhvr>
                                      <p:to>
                                        <p:strVal val="visible"/>
                                      </p:to>
                                    </p:set>
                                    <p:anim calcmode="lin" valueType="num">
                                      <p:cBhvr>
                                        <p:cTn id="15" dur="500" fill="hold"/>
                                        <p:tgtEl>
                                          <p:spTgt spid="367621">
                                            <p:txEl>
                                              <p:pRg st="0" end="0"/>
                                            </p:txEl>
                                          </p:spTgt>
                                        </p:tgtEl>
                                        <p:attrNameLst>
                                          <p:attrName>ppt_w</p:attrName>
                                        </p:attrNameLst>
                                      </p:cBhvr>
                                      <p:tavLst>
                                        <p:tav tm="0">
                                          <p:val>
                                            <p:fltVal val="0"/>
                                          </p:val>
                                        </p:tav>
                                        <p:tav tm="100000">
                                          <p:val>
                                            <p:strVal val="#ppt_w"/>
                                          </p:val>
                                        </p:tav>
                                      </p:tavLst>
                                    </p:anim>
                                    <p:anim calcmode="lin" valueType="num">
                                      <p:cBhvr>
                                        <p:cTn id="16" dur="500" fill="hold"/>
                                        <p:tgtEl>
                                          <p:spTgt spid="367621">
                                            <p:txEl>
                                              <p:pRg st="0" end="0"/>
                                            </p:txEl>
                                          </p:spTgt>
                                        </p:tgtEl>
                                        <p:attrNameLst>
                                          <p:attrName>ppt_h</p:attrName>
                                        </p:attrNameLst>
                                      </p:cBhvr>
                                      <p:tavLst>
                                        <p:tav tm="0">
                                          <p:val>
                                            <p:fltVal val="0"/>
                                          </p:val>
                                        </p:tav>
                                        <p:tav tm="100000">
                                          <p:val>
                                            <p:strVal val="#ppt_h"/>
                                          </p:val>
                                        </p:tav>
                                      </p:tavLst>
                                    </p:anim>
                                    <p:animEffect transition="in" filter="fade">
                                      <p:cBhvr>
                                        <p:cTn id="17" dur="500"/>
                                        <p:tgtEl>
                                          <p:spTgt spid="367621">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4" presetClass="entr" presetSubtype="5" fill="hold" grpId="0" nodeType="clickEffect">
                                  <p:stCondLst>
                                    <p:cond delay="0"/>
                                  </p:stCondLst>
                                  <p:childTnLst>
                                    <p:set>
                                      <p:cBhvr>
                                        <p:cTn id="21" dur="1" fill="hold">
                                          <p:stCondLst>
                                            <p:cond delay="0"/>
                                          </p:stCondLst>
                                        </p:cTn>
                                        <p:tgtEl>
                                          <p:spTgt spid="2">
                                            <p:bg/>
                                          </p:spTgt>
                                        </p:tgtEl>
                                        <p:attrNameLst>
                                          <p:attrName>style.visibility</p:attrName>
                                        </p:attrNameLst>
                                      </p:cBhvr>
                                      <p:to>
                                        <p:strVal val="visible"/>
                                      </p:to>
                                    </p:set>
                                    <p:animEffect transition="in" filter="randombar(vertical)">
                                      <p:cBhvr>
                                        <p:cTn id="22" dur="500"/>
                                        <p:tgtEl>
                                          <p:spTgt spid="2">
                                            <p:bg/>
                                          </p:spTgt>
                                        </p:tgtEl>
                                      </p:cBhvr>
                                    </p:animEffect>
                                  </p:childTnLst>
                                  <p:subTnLst>
                                    <p:audio>
                                      <p:cMediaNode>
                                        <p:cTn display="0" masterRel="sameClick">
                                          <p:stCondLst>
                                            <p:cond evt="begin" delay="0">
                                              <p:tn val="20"/>
                                            </p:cond>
                                          </p:stCondLst>
                                          <p:endCondLst>
                                            <p:cond evt="onStopAudio" delay="0">
                                              <p:tgtEl>
                                                <p:sldTgt/>
                                              </p:tgtEl>
                                            </p:cond>
                                          </p:endCondLst>
                                        </p:cTn>
                                        <p:tgtEl>
                                          <p:sndTgt r:embed="rId2" name="applause.wav"/>
                                        </p:tgtEl>
                                      </p:cMediaNode>
                                    </p:audio>
                                  </p:subTnLst>
                                </p:cTn>
                              </p:par>
                              <p:par>
                                <p:cTn id="23" presetID="14" presetClass="entr" presetSubtype="5" fill="hold" grpId="0" nodeType="withEffect">
                                  <p:stCondLst>
                                    <p:cond delay="0"/>
                                  </p:stCondLst>
                                  <p:childTnLst>
                                    <p:set>
                                      <p:cBhvr>
                                        <p:cTn id="24" dur="1" fill="hold">
                                          <p:stCondLst>
                                            <p:cond delay="0"/>
                                          </p:stCondLst>
                                        </p:cTn>
                                        <p:tgtEl>
                                          <p:spTgt spid="2">
                                            <p:txEl>
                                              <p:pRg st="0" end="0"/>
                                            </p:txEl>
                                          </p:spTgt>
                                        </p:tgtEl>
                                        <p:attrNameLst>
                                          <p:attrName>style.visibility</p:attrName>
                                        </p:attrNameLst>
                                      </p:cBhvr>
                                      <p:to>
                                        <p:strVal val="visible"/>
                                      </p:to>
                                    </p:set>
                                    <p:animEffect transition="in" filter="randombar(vertical)">
                                      <p:cBhvr>
                                        <p:cTn id="25" dur="500"/>
                                        <p:tgtEl>
                                          <p:spTgt spid="2">
                                            <p:txEl>
                                              <p:pRg st="0" end="0"/>
                                            </p:txEl>
                                          </p:spTgt>
                                        </p:tgtEl>
                                      </p:cBhvr>
                                    </p:animEffect>
                                  </p:childTnLst>
                                  <p:subTnLst>
                                    <p:audio>
                                      <p:cMediaNode>
                                        <p:cTn display="0" masterRel="sameClick">
                                          <p:stCondLst>
                                            <p:cond evt="begin" delay="0">
                                              <p:tn val="23"/>
                                            </p:cond>
                                          </p:stCondLst>
                                          <p:endCondLst>
                                            <p:cond evt="onStopAudio" delay="0">
                                              <p:tgtEl>
                                                <p:sldTgt/>
                                              </p:tgtEl>
                                            </p:cond>
                                          </p:endCondLst>
                                        </p:cTn>
                                        <p:tgtEl>
                                          <p:sndTgt r:embed="rId2" name="applause.wav"/>
                                        </p:tgtEl>
                                      </p:cMediaNode>
                                    </p:audio>
                                  </p:subTnLst>
                                </p:cTn>
                              </p:par>
                            </p:childTnLst>
                          </p:cTn>
                        </p:par>
                      </p:childTnLst>
                    </p:cTn>
                  </p:par>
                  <p:par>
                    <p:cTn id="26" fill="hold">
                      <p:stCondLst>
                        <p:cond delay="indefinite"/>
                      </p:stCondLst>
                      <p:childTnLst>
                        <p:par>
                          <p:cTn id="27" fill="hold">
                            <p:stCondLst>
                              <p:cond delay="0"/>
                            </p:stCondLst>
                            <p:childTnLst>
                              <p:par>
                                <p:cTn id="28" presetID="53" presetClass="entr" presetSubtype="0" fill="hold" nodeType="clickEffect">
                                  <p:stCondLst>
                                    <p:cond delay="0"/>
                                  </p:stCondLst>
                                  <p:childTnLst>
                                    <p:set>
                                      <p:cBhvr>
                                        <p:cTn id="29" dur="1" fill="hold">
                                          <p:stCondLst>
                                            <p:cond delay="0"/>
                                          </p:stCondLst>
                                        </p:cTn>
                                        <p:tgtEl>
                                          <p:spTgt spid="2">
                                            <p:txEl>
                                              <p:pRg st="0" end="0"/>
                                            </p:txEl>
                                          </p:spTgt>
                                        </p:tgtEl>
                                        <p:attrNameLst>
                                          <p:attrName>style.visibility</p:attrName>
                                        </p:attrNameLst>
                                      </p:cBhvr>
                                      <p:to>
                                        <p:strVal val="visible"/>
                                      </p:to>
                                    </p:set>
                                    <p:anim calcmode="lin" valueType="num">
                                      <p:cBhvr>
                                        <p:cTn id="30" dur="500" fill="hold"/>
                                        <p:tgtEl>
                                          <p:spTgt spid="2">
                                            <p:txEl>
                                              <p:pRg st="0" end="0"/>
                                            </p:txEl>
                                          </p:spTgt>
                                        </p:tgtEl>
                                        <p:attrNameLst>
                                          <p:attrName>ppt_w</p:attrName>
                                        </p:attrNameLst>
                                      </p:cBhvr>
                                      <p:tavLst>
                                        <p:tav tm="0">
                                          <p:val>
                                            <p:fltVal val="0"/>
                                          </p:val>
                                        </p:tav>
                                        <p:tav tm="100000">
                                          <p:val>
                                            <p:strVal val="#ppt_w"/>
                                          </p:val>
                                        </p:tav>
                                      </p:tavLst>
                                    </p:anim>
                                    <p:anim calcmode="lin" valueType="num">
                                      <p:cBhvr>
                                        <p:cTn id="31" dur="500" fill="hold"/>
                                        <p:tgtEl>
                                          <p:spTgt spid="2">
                                            <p:txEl>
                                              <p:pRg st="0" end="0"/>
                                            </p:txEl>
                                          </p:spTgt>
                                        </p:tgtEl>
                                        <p:attrNameLst>
                                          <p:attrName>ppt_h</p:attrName>
                                        </p:attrNameLst>
                                      </p:cBhvr>
                                      <p:tavLst>
                                        <p:tav tm="0">
                                          <p:val>
                                            <p:fltVal val="0"/>
                                          </p:val>
                                        </p:tav>
                                        <p:tav tm="100000">
                                          <p:val>
                                            <p:strVal val="#ppt_h"/>
                                          </p:val>
                                        </p:tav>
                                      </p:tavLst>
                                    </p:anim>
                                    <p:animEffect transition="in" filter="fade">
                                      <p:cBhvr>
                                        <p:cTn id="32" dur="500"/>
                                        <p:tgtEl>
                                          <p:spTgt spid="2">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7621" grpId="0" build="allAtOnce" animBg="1" autoUpdateAnimBg="0"/>
      <p:bldP spid="2" grpId="0" build="allAtOnce" animBg="1" autoUpdateAnimBg="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057400" y="304800"/>
            <a:ext cx="8229600" cy="3429000"/>
          </a:xfrm>
        </p:spPr>
        <p:txBody>
          <a:bodyPr>
            <a:normAutofit/>
          </a:bodyPr>
          <a:lstStyle/>
          <a:p>
            <a:pPr>
              <a:buNone/>
            </a:pPr>
            <a:r>
              <a:rPr lang="en-US" b="1" u="sng" dirty="0" err="1">
                <a:latin typeface="Times New Roman" pitchFamily="18" charset="0"/>
                <a:cs typeface="Times New Roman" pitchFamily="18" charset="0"/>
              </a:rPr>
              <a:t>Bài</a:t>
            </a:r>
            <a:r>
              <a:rPr lang="en-US" b="1" u="sng" dirty="0">
                <a:latin typeface="Times New Roman" pitchFamily="18" charset="0"/>
                <a:cs typeface="Times New Roman" pitchFamily="18" charset="0"/>
              </a:rPr>
              <a:t> 5. </a:t>
            </a:r>
            <a:r>
              <a:rPr lang="en-US" sz="2400" dirty="0" err="1">
                <a:latin typeface="Times New Roman" pitchFamily="18" charset="0"/>
                <a:cs typeface="Times New Roman" pitchFamily="18" charset="0"/>
              </a:rPr>
              <a:t>Trộn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một</a:t>
            </a:r>
            <a:r>
              <a:rPr lang="en-US" sz="2400" dirty="0">
                <a:latin typeface="Times New Roman" pitchFamily="18" charset="0"/>
                <a:cs typeface="Times New Roman" pitchFamily="18" charset="0"/>
              </a:rPr>
              <a:t> dung </a:t>
            </a:r>
            <a:r>
              <a:rPr lang="en-US" sz="2400" dirty="0" err="1">
                <a:latin typeface="Times New Roman" pitchFamily="18" charset="0"/>
                <a:cs typeface="Times New Roman" pitchFamily="18" charset="0"/>
              </a:rPr>
              <a:t>dịch</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có</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chứa</a:t>
            </a:r>
            <a:r>
              <a:rPr lang="en-US" sz="2400" dirty="0">
                <a:latin typeface="Times New Roman" pitchFamily="18" charset="0"/>
                <a:cs typeface="Times New Roman" pitchFamily="18" charset="0"/>
              </a:rPr>
              <a:t> 0,2 mol CuCl</a:t>
            </a:r>
            <a:r>
              <a:rPr lang="en-US" sz="2400" baseline="-25000" dirty="0">
                <a:latin typeface="Times New Roman" pitchFamily="18" charset="0"/>
                <a:cs typeface="Times New Roman" pitchFamily="18" charset="0"/>
              </a:rPr>
              <a:t>2 </a:t>
            </a:r>
            <a:r>
              <a:rPr lang="en-US" sz="2400" dirty="0" err="1">
                <a:latin typeface="Times New Roman" pitchFamily="18" charset="0"/>
                <a:cs typeface="Times New Roman" pitchFamily="18" charset="0"/>
              </a:rPr>
              <a:t>với</a:t>
            </a:r>
            <a:r>
              <a:rPr lang="en-US" sz="2400" dirty="0">
                <a:latin typeface="Times New Roman" pitchFamily="18" charset="0"/>
                <a:cs typeface="Times New Roman" pitchFamily="18" charset="0"/>
              </a:rPr>
              <a:t> dung </a:t>
            </a:r>
            <a:r>
              <a:rPr lang="en-US" sz="2400" dirty="0" err="1">
                <a:latin typeface="Times New Roman" pitchFamily="18" charset="0"/>
                <a:cs typeface="Times New Roman" pitchFamily="18" charset="0"/>
              </a:rPr>
              <a:t>dịch</a:t>
            </a:r>
            <a:r>
              <a:rPr lang="en-US" sz="2400" dirty="0">
                <a:latin typeface="Times New Roman" pitchFamily="18" charset="0"/>
                <a:cs typeface="Times New Roman" pitchFamily="18" charset="0"/>
              </a:rPr>
              <a:t> NaOH. Sau </a:t>
            </a:r>
            <a:r>
              <a:rPr lang="en-US" sz="2400" dirty="0" err="1">
                <a:latin typeface="Times New Roman" pitchFamily="18" charset="0"/>
                <a:cs typeface="Times New Roman" pitchFamily="18" charset="0"/>
              </a:rPr>
              <a:t>phản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ứng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lọc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kết</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tủa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thu</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được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đem</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nung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đến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khi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khối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lượng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không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đổi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thì</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thu</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được</a:t>
            </a:r>
            <a:r>
              <a:rPr lang="en-US" sz="2400" dirty="0">
                <a:latin typeface="Times New Roman" pitchFamily="18" charset="0"/>
                <a:cs typeface="Times New Roman" pitchFamily="18" charset="0"/>
              </a:rPr>
              <a:t> 1 </a:t>
            </a:r>
            <a:r>
              <a:rPr lang="en-US" sz="2400" dirty="0" err="1">
                <a:latin typeface="Times New Roman" pitchFamily="18" charset="0"/>
                <a:cs typeface="Times New Roman" pitchFamily="18" charset="0"/>
              </a:rPr>
              <a:t>chất</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rắn</a:t>
            </a:r>
            <a:r>
              <a:rPr lang="en-US" sz="2400" dirty="0">
                <a:latin typeface="Times New Roman" pitchFamily="18" charset="0"/>
                <a:cs typeface="Times New Roman" pitchFamily="18" charset="0"/>
              </a:rPr>
              <a:t>. </a:t>
            </a:r>
            <a:r>
              <a:rPr lang="en-US" sz="2400">
                <a:latin typeface="Times New Roman" pitchFamily="18" charset="0"/>
                <a:cs typeface="Times New Roman" pitchFamily="18" charset="0"/>
              </a:rPr>
              <a:t>Chất</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rắn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đó</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có</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khối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lượng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là</a:t>
            </a:r>
            <a:r>
              <a:rPr lang="en-US" sz="2400" dirty="0">
                <a:latin typeface="Times New Roman" pitchFamily="18" charset="0"/>
                <a:cs typeface="Times New Roman" pitchFamily="18" charset="0"/>
              </a:rPr>
              <a:t>:</a:t>
            </a:r>
            <a:endParaRPr lang="en-US" sz="2400" b="1" dirty="0"/>
          </a:p>
          <a:p>
            <a:pPr>
              <a:buNone/>
            </a:pPr>
            <a:r>
              <a:rPr lang="en-US" sz="2400" dirty="0">
                <a:latin typeface="Times New Roman" pitchFamily="18" charset="0"/>
                <a:cs typeface="Times New Roman" pitchFamily="18" charset="0"/>
              </a:rPr>
              <a:t>A. 8 gam       B. 16 gam        C. 32 gam       D. 64 gam</a:t>
            </a:r>
          </a:p>
          <a:p>
            <a:pPr>
              <a:buNone/>
            </a:pPr>
            <a:endParaRPr lang="en-US" baseline="-25000" dirty="0">
              <a:latin typeface="Times New Roman" pitchFamily="18" charset="0"/>
              <a:cs typeface="Times New Roman" pitchFamily="18" charset="0"/>
            </a:endParaRPr>
          </a:p>
          <a:p>
            <a:pPr>
              <a:buNone/>
            </a:pPr>
            <a:endParaRPr lang="en-US" dirty="0">
              <a:latin typeface="Times New Roman" pitchFamily="18" charset="0"/>
              <a:cs typeface="Times New Roman" pitchFamily="18" charset="0"/>
            </a:endParaRPr>
          </a:p>
        </p:txBody>
      </p:sp>
      <p:sp>
        <p:nvSpPr>
          <p:cNvPr id="5" name="Oval 9"/>
          <p:cNvSpPr>
            <a:spLocks noChangeArrowheads="1"/>
          </p:cNvSpPr>
          <p:nvPr/>
        </p:nvSpPr>
        <p:spPr bwMode="auto">
          <a:xfrm>
            <a:off x="3581400" y="1905000"/>
            <a:ext cx="533400" cy="533400"/>
          </a:xfrm>
          <a:prstGeom prst="ellipse">
            <a:avLst/>
          </a:prstGeom>
          <a:solidFill>
            <a:srgbClr val="FF99FF">
              <a:alpha val="52940"/>
            </a:srgbClr>
          </a:solidFill>
          <a:ln w="34925" algn="ctr">
            <a:solidFill>
              <a:srgbClr val="EE0000"/>
            </a:solidFill>
            <a:round/>
            <a:headEnd/>
            <a:tailEnd/>
          </a:ln>
        </p:spPr>
        <p:txBody>
          <a:bodyPr wrap="none" anchor="ctr"/>
          <a:lstStyle/>
          <a:p>
            <a:endParaRPr lang="vi-VN">
              <a:latin typeface="Calibri" pitchFamily="34"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a:solidFill>
                  <a:srgbClr val="FF0000"/>
                </a:solidFill>
                <a:latin typeface="Times New Roman" pitchFamily="18" charset="0"/>
                <a:cs typeface="Times New Roman" pitchFamily="18" charset="0"/>
              </a:rPr>
              <a:t>HƯỚNG DẪN HỌC Ở NHÀ</a:t>
            </a:r>
          </a:p>
        </p:txBody>
      </p:sp>
      <p:sp>
        <p:nvSpPr>
          <p:cNvPr id="3" name="Content Placeholder 2"/>
          <p:cNvSpPr>
            <a:spLocks noGrp="1"/>
          </p:cNvSpPr>
          <p:nvPr>
            <p:ph idx="1"/>
          </p:nvPr>
        </p:nvSpPr>
        <p:spPr>
          <a:xfrm>
            <a:off x="1905000" y="1447801"/>
            <a:ext cx="8229600" cy="4525963"/>
          </a:xfrm>
        </p:spPr>
        <p:txBody>
          <a:bodyPr/>
          <a:lstStyle/>
          <a:p>
            <a:pPr>
              <a:buFontTx/>
              <a:buChar char="-"/>
            </a:pPr>
            <a:r>
              <a:rPr lang="en-US">
                <a:latin typeface="Times New Roman" pitchFamily="18" charset="0"/>
                <a:cs typeface="Times New Roman" pitchFamily="18" charset="0"/>
              </a:rPr>
              <a:t>Học bài</a:t>
            </a:r>
          </a:p>
          <a:p>
            <a:pPr>
              <a:buFontTx/>
              <a:buChar char="-"/>
            </a:pPr>
            <a:r>
              <a:rPr lang="en-US">
                <a:latin typeface="Times New Roman" pitchFamily="18" charset="0"/>
                <a:cs typeface="Times New Roman" pitchFamily="18" charset="0"/>
              </a:rPr>
              <a:t>Làm bài tập</a:t>
            </a:r>
          </a:p>
          <a:p>
            <a:pPr>
              <a:buFontTx/>
              <a:buChar char="-"/>
            </a:pPr>
            <a:r>
              <a:rPr lang="en-US">
                <a:latin typeface="Times New Roman" pitchFamily="18" charset="0"/>
                <a:cs typeface="Times New Roman" pitchFamily="18" charset="0"/>
              </a:rPr>
              <a:t>Xem trước bài 14</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133600" y="533400"/>
            <a:ext cx="8077200" cy="1938992"/>
          </a:xfrm>
          <a:prstGeom prst="rect">
            <a:avLst/>
          </a:prstGeom>
        </p:spPr>
        <p:txBody>
          <a:bodyPr wrap="square">
            <a:spAutoFit/>
          </a:bodyPr>
          <a:lstStyle/>
          <a:p>
            <a:pPr algn="ctr"/>
            <a:r>
              <a:rPr lang="en-US" sz="4000" b="1">
                <a:solidFill>
                  <a:srgbClr val="0000FF"/>
                </a:solidFill>
                <a:latin typeface="Times New Roman" pitchFamily="18" charset="0"/>
                <a:cs typeface="Times New Roman" pitchFamily="18" charset="0"/>
              </a:rPr>
              <a:t>Bài 13. Luyện tập chương 1</a:t>
            </a:r>
          </a:p>
          <a:p>
            <a:pPr algn="ctr"/>
            <a:r>
              <a:rPr lang="en-US" sz="4000" b="1">
                <a:solidFill>
                  <a:srgbClr val="FF0066"/>
                </a:solidFill>
                <a:latin typeface="Times New Roman" pitchFamily="18" charset="0"/>
                <a:cs typeface="Times New Roman" pitchFamily="18" charset="0"/>
              </a:rPr>
              <a:t>CÁC LOẠI HỢP CHẤT VÔ CƠ</a:t>
            </a:r>
          </a:p>
          <a:p>
            <a:pPr algn="ctr"/>
            <a:r>
              <a:rPr lang="en-US" sz="4000" b="1">
                <a:sym typeface="Wingdings" pitchFamily="2" charset="2"/>
              </a:rPr>
              <a:t></a:t>
            </a:r>
            <a:r>
              <a:rPr lang="en-US" sz="4000" b="1">
                <a:solidFill>
                  <a:srgbClr val="FFCC00"/>
                </a:solidFill>
                <a:sym typeface="Wingdings" pitchFamily="2" charset="2"/>
              </a:rPr>
              <a:t> </a:t>
            </a:r>
            <a:r>
              <a:rPr lang="en-US" sz="4000" b="1">
                <a:solidFill>
                  <a:schemeClr val="bg1"/>
                </a:solidFill>
                <a:sym typeface="Wingdings" pitchFamily="2" charset="2"/>
              </a:rPr>
              <a:t> </a:t>
            </a:r>
            <a:r>
              <a:rPr lang="en-US" sz="4000" b="1">
                <a:sym typeface="Wingdings" pitchFamily="2" charset="2"/>
              </a:rPr>
              <a:t></a:t>
            </a:r>
            <a:endParaRPr lang="en-US" sz="4000"/>
          </a:p>
        </p:txBody>
      </p:sp>
      <p:sp>
        <p:nvSpPr>
          <p:cNvPr id="5" name="TextBox 4"/>
          <p:cNvSpPr txBox="1"/>
          <p:nvPr/>
        </p:nvSpPr>
        <p:spPr>
          <a:xfrm>
            <a:off x="2819400" y="2895600"/>
            <a:ext cx="6400800" cy="523220"/>
          </a:xfrm>
          <a:prstGeom prst="rect">
            <a:avLst/>
          </a:prstGeom>
          <a:noFill/>
        </p:spPr>
        <p:txBody>
          <a:bodyPr wrap="square" rtlCol="0">
            <a:spAutoFit/>
          </a:bodyPr>
          <a:lstStyle/>
          <a:p>
            <a:r>
              <a:rPr lang="en-US" sz="2800">
                <a:latin typeface="Times New Roman" pitchFamily="18" charset="0"/>
                <a:cs typeface="Times New Roman" pitchFamily="18" charset="0"/>
              </a:rPr>
              <a:t>I. KIẾN THỨC CẦN NHỚ</a:t>
            </a:r>
          </a:p>
        </p:txBody>
      </p:sp>
      <p:sp>
        <p:nvSpPr>
          <p:cNvPr id="6" name="TextBox 5"/>
          <p:cNvSpPr txBox="1"/>
          <p:nvPr/>
        </p:nvSpPr>
        <p:spPr>
          <a:xfrm>
            <a:off x="2895600" y="3581400"/>
            <a:ext cx="6400800" cy="523220"/>
          </a:xfrm>
          <a:prstGeom prst="rect">
            <a:avLst/>
          </a:prstGeom>
          <a:noFill/>
        </p:spPr>
        <p:txBody>
          <a:bodyPr wrap="square" rtlCol="0">
            <a:spAutoFit/>
          </a:bodyPr>
          <a:lstStyle/>
          <a:p>
            <a:r>
              <a:rPr lang="en-US" sz="2800">
                <a:latin typeface="Times New Roman" pitchFamily="18" charset="0"/>
                <a:cs typeface="Times New Roman" pitchFamily="18" charset="0"/>
              </a:rPr>
              <a:t>II. BÀI TẬP</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500" fill="hold"/>
                                        <p:tgtEl>
                                          <p:spTgt spid="5"/>
                                        </p:tgtEl>
                                        <p:attrNameLst>
                                          <p:attrName>ppt_x</p:attrName>
                                        </p:attrNameLst>
                                      </p:cBhvr>
                                      <p:tavLst>
                                        <p:tav tm="0">
                                          <p:val>
                                            <p:strVal val="#ppt_x"/>
                                          </p:val>
                                        </p:tav>
                                        <p:tav tm="100000">
                                          <p:val>
                                            <p:strVal val="#ppt_x"/>
                                          </p:val>
                                        </p:tav>
                                      </p:tavLst>
                                    </p:anim>
                                    <p:anim calcmode="lin" valueType="num">
                                      <p:cBhvr additive="base">
                                        <p:cTn id="14"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anim calcmode="lin" valueType="num">
                                      <p:cBhvr additive="base">
                                        <p:cTn id="19" dur="500" fill="hold"/>
                                        <p:tgtEl>
                                          <p:spTgt spid="6"/>
                                        </p:tgtEl>
                                        <p:attrNameLst>
                                          <p:attrName>ppt_x</p:attrName>
                                        </p:attrNameLst>
                                      </p:cBhvr>
                                      <p:tavLst>
                                        <p:tav tm="0">
                                          <p:val>
                                            <p:strVal val="#ppt_x"/>
                                          </p:val>
                                        </p:tav>
                                        <p:tav tm="100000">
                                          <p:val>
                                            <p:strVal val="#ppt_x"/>
                                          </p:val>
                                        </p:tav>
                                      </p:tavLst>
                                    </p:anim>
                                    <p:anim calcmode="lin" valueType="num">
                                      <p:cBhvr additive="base">
                                        <p:cTn id="20"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86"/>
          <p:cNvSpPr txBox="1">
            <a:spLocks noChangeArrowheads="1"/>
          </p:cNvSpPr>
          <p:nvPr/>
        </p:nvSpPr>
        <p:spPr bwMode="auto">
          <a:xfrm>
            <a:off x="2743200" y="895350"/>
            <a:ext cx="7315200" cy="476250"/>
          </a:xfrm>
          <a:prstGeom prst="rect">
            <a:avLst/>
          </a:prstGeom>
          <a:noFill/>
          <a:ln w="9525">
            <a:noFill/>
            <a:miter lim="800000"/>
            <a:headEnd/>
            <a:tailEnd/>
          </a:ln>
        </p:spPr>
        <p:txBody>
          <a:bodyPr>
            <a:spAutoFit/>
          </a:bodyPr>
          <a:lstStyle/>
          <a:p>
            <a:pPr marL="342900" indent="-342900">
              <a:lnSpc>
                <a:spcPct val="90000"/>
              </a:lnSpc>
              <a:spcBef>
                <a:spcPct val="20000"/>
              </a:spcBef>
              <a:buFontTx/>
              <a:buAutoNum type="arabicPeriod"/>
            </a:pPr>
            <a:r>
              <a:rPr lang="en-US" sz="2800" b="1">
                <a:solidFill>
                  <a:srgbClr val="0000CC"/>
                </a:solidFill>
                <a:latin typeface="Times New Roman" pitchFamily="18" charset="0"/>
                <a:cs typeface="Times New Roman" pitchFamily="18" charset="0"/>
              </a:rPr>
              <a:t>Phân loại các hợp chất vô cơ</a:t>
            </a:r>
            <a:endParaRPr lang="en-US" sz="2800" b="1">
              <a:latin typeface="Times New Roman" pitchFamily="18" charset="0"/>
              <a:cs typeface="Times New Roman" pitchFamily="18" charset="0"/>
            </a:endParaRPr>
          </a:p>
        </p:txBody>
      </p:sp>
      <p:sp>
        <p:nvSpPr>
          <p:cNvPr id="5" name="TextBox 4"/>
          <p:cNvSpPr txBox="1"/>
          <p:nvPr/>
        </p:nvSpPr>
        <p:spPr>
          <a:xfrm>
            <a:off x="2133600" y="304800"/>
            <a:ext cx="6400800" cy="523220"/>
          </a:xfrm>
          <a:prstGeom prst="rect">
            <a:avLst/>
          </a:prstGeom>
          <a:noFill/>
        </p:spPr>
        <p:txBody>
          <a:bodyPr wrap="square" rtlCol="0">
            <a:spAutoFit/>
          </a:bodyPr>
          <a:lstStyle/>
          <a:p>
            <a:r>
              <a:rPr lang="en-US" sz="2800" b="1">
                <a:solidFill>
                  <a:srgbClr val="FF0000"/>
                </a:solidFill>
                <a:latin typeface="Times New Roman" pitchFamily="18" charset="0"/>
                <a:cs typeface="Times New Roman" pitchFamily="18" charset="0"/>
              </a:rPr>
              <a:t>I. KIẾN THỨC CẦN NHỚ</a:t>
            </a:r>
          </a:p>
        </p:txBody>
      </p:sp>
      <p:sp>
        <p:nvSpPr>
          <p:cNvPr id="6" name="Rectangle 4"/>
          <p:cNvSpPr>
            <a:spLocks noChangeArrowheads="1"/>
          </p:cNvSpPr>
          <p:nvPr/>
        </p:nvSpPr>
        <p:spPr bwMode="auto">
          <a:xfrm>
            <a:off x="3886200" y="1524000"/>
            <a:ext cx="3886200" cy="762000"/>
          </a:xfrm>
          <a:prstGeom prst="rect">
            <a:avLst/>
          </a:prstGeom>
          <a:solidFill>
            <a:srgbClr val="BBE0E3"/>
          </a:solidFill>
          <a:ln w="9525">
            <a:solidFill>
              <a:schemeClr val="tx1"/>
            </a:solidFill>
            <a:miter lim="800000"/>
            <a:headEnd/>
            <a:tailEnd/>
          </a:ln>
        </p:spPr>
        <p:txBody>
          <a:bodyPr/>
          <a:lstStyle/>
          <a:p>
            <a:pPr marL="812800" indent="-812800" algn="ctr">
              <a:spcBef>
                <a:spcPct val="20000"/>
              </a:spcBef>
            </a:pPr>
            <a:r>
              <a:rPr lang="en-US" sz="2800" b="1">
                <a:latin typeface="Times New Roman" pitchFamily="18" charset="0"/>
                <a:cs typeface="Times New Roman" pitchFamily="18" charset="0"/>
              </a:rPr>
              <a:t>Các hợp chất vô cơ</a:t>
            </a:r>
          </a:p>
        </p:txBody>
      </p:sp>
      <p:grpSp>
        <p:nvGrpSpPr>
          <p:cNvPr id="7" name="Group 103"/>
          <p:cNvGrpSpPr>
            <a:grpSpLocks/>
          </p:cNvGrpSpPr>
          <p:nvPr/>
        </p:nvGrpSpPr>
        <p:grpSpPr bwMode="auto">
          <a:xfrm>
            <a:off x="1981200" y="2362201"/>
            <a:ext cx="8185150" cy="1274763"/>
            <a:chOff x="376" y="2304"/>
            <a:chExt cx="5156" cy="803"/>
          </a:xfrm>
        </p:grpSpPr>
        <p:sp>
          <p:nvSpPr>
            <p:cNvPr id="8" name="Rectangle 7"/>
            <p:cNvSpPr>
              <a:spLocks noChangeArrowheads="1"/>
            </p:cNvSpPr>
            <p:nvPr/>
          </p:nvSpPr>
          <p:spPr bwMode="auto">
            <a:xfrm>
              <a:off x="3216" y="2595"/>
              <a:ext cx="864" cy="480"/>
            </a:xfrm>
            <a:prstGeom prst="rect">
              <a:avLst/>
            </a:prstGeom>
            <a:solidFill>
              <a:srgbClr val="BBE0E3"/>
            </a:solidFill>
            <a:ln w="9525">
              <a:solidFill>
                <a:schemeClr val="tx1"/>
              </a:solidFill>
              <a:miter lim="800000"/>
              <a:headEnd/>
              <a:tailEnd/>
            </a:ln>
          </p:spPr>
          <p:txBody>
            <a:bodyPr/>
            <a:lstStyle/>
            <a:p>
              <a:pPr marL="812800" indent="-812800" algn="ctr">
                <a:spcBef>
                  <a:spcPct val="20000"/>
                </a:spcBef>
              </a:pPr>
              <a:r>
                <a:rPr lang="en-US" sz="2800" b="1">
                  <a:latin typeface="Times New Roman" pitchFamily="18" charset="0"/>
                  <a:cs typeface="Times New Roman" pitchFamily="18" charset="0"/>
                </a:rPr>
                <a:t>Bazơ</a:t>
              </a:r>
            </a:p>
          </p:txBody>
        </p:sp>
        <p:sp>
          <p:nvSpPr>
            <p:cNvPr id="9" name="Line 21"/>
            <p:cNvSpPr>
              <a:spLocks noChangeShapeType="1"/>
            </p:cNvSpPr>
            <p:nvPr/>
          </p:nvSpPr>
          <p:spPr bwMode="auto">
            <a:xfrm>
              <a:off x="2880" y="2304"/>
              <a:ext cx="0" cy="144"/>
            </a:xfrm>
            <a:prstGeom prst="line">
              <a:avLst/>
            </a:prstGeom>
            <a:noFill/>
            <a:ln w="57150">
              <a:solidFill>
                <a:schemeClr val="tx1"/>
              </a:solidFill>
              <a:round/>
              <a:headEnd/>
              <a:tailEnd/>
            </a:ln>
          </p:spPr>
          <p:txBody>
            <a:bodyPr wrap="none"/>
            <a:lstStyle/>
            <a:p>
              <a:endParaRPr lang="en-US">
                <a:latin typeface="Times New Roman" pitchFamily="18" charset="0"/>
                <a:cs typeface="Times New Roman" pitchFamily="18" charset="0"/>
              </a:endParaRPr>
            </a:p>
          </p:txBody>
        </p:sp>
        <p:sp>
          <p:nvSpPr>
            <p:cNvPr id="10" name="Line 22"/>
            <p:cNvSpPr>
              <a:spLocks noChangeShapeType="1"/>
            </p:cNvSpPr>
            <p:nvPr/>
          </p:nvSpPr>
          <p:spPr bwMode="auto">
            <a:xfrm>
              <a:off x="816" y="2447"/>
              <a:ext cx="0" cy="144"/>
            </a:xfrm>
            <a:prstGeom prst="line">
              <a:avLst/>
            </a:prstGeom>
            <a:noFill/>
            <a:ln w="57150">
              <a:solidFill>
                <a:schemeClr val="tx1"/>
              </a:solidFill>
              <a:round/>
              <a:headEnd/>
              <a:tailEnd/>
            </a:ln>
          </p:spPr>
          <p:txBody>
            <a:bodyPr wrap="none"/>
            <a:lstStyle/>
            <a:p>
              <a:endParaRPr lang="en-US">
                <a:latin typeface="Times New Roman" pitchFamily="18" charset="0"/>
                <a:cs typeface="Times New Roman" pitchFamily="18" charset="0"/>
              </a:endParaRPr>
            </a:p>
          </p:txBody>
        </p:sp>
        <p:sp>
          <p:nvSpPr>
            <p:cNvPr id="11" name="Line 23"/>
            <p:cNvSpPr>
              <a:spLocks noChangeShapeType="1"/>
            </p:cNvSpPr>
            <p:nvPr/>
          </p:nvSpPr>
          <p:spPr bwMode="auto">
            <a:xfrm>
              <a:off x="2064" y="2473"/>
              <a:ext cx="0" cy="144"/>
            </a:xfrm>
            <a:prstGeom prst="line">
              <a:avLst/>
            </a:prstGeom>
            <a:noFill/>
            <a:ln w="57150">
              <a:solidFill>
                <a:schemeClr val="tx1"/>
              </a:solidFill>
              <a:round/>
              <a:headEnd/>
              <a:tailEnd/>
            </a:ln>
          </p:spPr>
          <p:txBody>
            <a:bodyPr wrap="none"/>
            <a:lstStyle/>
            <a:p>
              <a:endParaRPr lang="en-US">
                <a:latin typeface="Times New Roman" pitchFamily="18" charset="0"/>
                <a:cs typeface="Times New Roman" pitchFamily="18" charset="0"/>
              </a:endParaRPr>
            </a:p>
          </p:txBody>
        </p:sp>
        <p:sp>
          <p:nvSpPr>
            <p:cNvPr id="12" name="Line 24"/>
            <p:cNvSpPr>
              <a:spLocks noChangeShapeType="1"/>
            </p:cNvSpPr>
            <p:nvPr/>
          </p:nvSpPr>
          <p:spPr bwMode="auto">
            <a:xfrm>
              <a:off x="3657" y="2459"/>
              <a:ext cx="0" cy="144"/>
            </a:xfrm>
            <a:prstGeom prst="line">
              <a:avLst/>
            </a:prstGeom>
            <a:noFill/>
            <a:ln w="57150">
              <a:solidFill>
                <a:schemeClr val="tx1"/>
              </a:solidFill>
              <a:round/>
              <a:headEnd/>
              <a:tailEnd/>
            </a:ln>
          </p:spPr>
          <p:txBody>
            <a:bodyPr wrap="none"/>
            <a:lstStyle/>
            <a:p>
              <a:endParaRPr lang="en-US">
                <a:latin typeface="Times New Roman" pitchFamily="18" charset="0"/>
                <a:cs typeface="Times New Roman" pitchFamily="18" charset="0"/>
              </a:endParaRPr>
            </a:p>
          </p:txBody>
        </p:sp>
        <p:sp>
          <p:nvSpPr>
            <p:cNvPr id="13" name="Line 25"/>
            <p:cNvSpPr>
              <a:spLocks noChangeShapeType="1"/>
            </p:cNvSpPr>
            <p:nvPr/>
          </p:nvSpPr>
          <p:spPr bwMode="auto">
            <a:xfrm>
              <a:off x="5088" y="2477"/>
              <a:ext cx="0" cy="144"/>
            </a:xfrm>
            <a:prstGeom prst="line">
              <a:avLst/>
            </a:prstGeom>
            <a:noFill/>
            <a:ln w="57150">
              <a:solidFill>
                <a:schemeClr val="tx1"/>
              </a:solidFill>
              <a:round/>
              <a:headEnd/>
              <a:tailEnd/>
            </a:ln>
          </p:spPr>
          <p:txBody>
            <a:bodyPr wrap="none"/>
            <a:lstStyle/>
            <a:p>
              <a:endParaRPr lang="en-US">
                <a:latin typeface="Times New Roman" pitchFamily="18" charset="0"/>
                <a:cs typeface="Times New Roman" pitchFamily="18" charset="0"/>
              </a:endParaRPr>
            </a:p>
          </p:txBody>
        </p:sp>
        <p:sp>
          <p:nvSpPr>
            <p:cNvPr id="14" name="Line 46"/>
            <p:cNvSpPr>
              <a:spLocks noChangeShapeType="1"/>
            </p:cNvSpPr>
            <p:nvPr/>
          </p:nvSpPr>
          <p:spPr bwMode="auto">
            <a:xfrm>
              <a:off x="804" y="2455"/>
              <a:ext cx="4272" cy="0"/>
            </a:xfrm>
            <a:prstGeom prst="line">
              <a:avLst/>
            </a:prstGeom>
            <a:noFill/>
            <a:ln w="38100">
              <a:solidFill>
                <a:schemeClr val="tx1"/>
              </a:solidFill>
              <a:round/>
              <a:headEnd/>
              <a:tailEnd/>
            </a:ln>
          </p:spPr>
          <p:txBody>
            <a:bodyPr wrap="none"/>
            <a:lstStyle/>
            <a:p>
              <a:endParaRPr lang="en-US">
                <a:latin typeface="Times New Roman" pitchFamily="18" charset="0"/>
                <a:cs typeface="Times New Roman" pitchFamily="18" charset="0"/>
              </a:endParaRPr>
            </a:p>
          </p:txBody>
        </p:sp>
        <p:sp>
          <p:nvSpPr>
            <p:cNvPr id="15" name="Rectangle 52"/>
            <p:cNvSpPr>
              <a:spLocks noChangeArrowheads="1"/>
            </p:cNvSpPr>
            <p:nvPr/>
          </p:nvSpPr>
          <p:spPr bwMode="auto">
            <a:xfrm>
              <a:off x="4656" y="2627"/>
              <a:ext cx="864" cy="480"/>
            </a:xfrm>
            <a:prstGeom prst="rect">
              <a:avLst/>
            </a:prstGeom>
            <a:solidFill>
              <a:srgbClr val="BBE0E3"/>
            </a:solidFill>
            <a:ln w="9525">
              <a:solidFill>
                <a:schemeClr val="tx1"/>
              </a:solidFill>
              <a:miter lim="800000"/>
              <a:headEnd/>
              <a:tailEnd/>
            </a:ln>
          </p:spPr>
          <p:txBody>
            <a:bodyPr/>
            <a:lstStyle/>
            <a:p>
              <a:pPr marL="812800" indent="-812800" algn="ctr">
                <a:spcBef>
                  <a:spcPct val="20000"/>
                </a:spcBef>
              </a:pPr>
              <a:r>
                <a:rPr lang="en-US" sz="2800" b="1">
                  <a:latin typeface="Times New Roman" pitchFamily="18" charset="0"/>
                  <a:cs typeface="Times New Roman" pitchFamily="18" charset="0"/>
                </a:rPr>
                <a:t>Muối</a:t>
              </a:r>
            </a:p>
          </p:txBody>
        </p:sp>
        <p:sp>
          <p:nvSpPr>
            <p:cNvPr id="16" name="Rectangle 72"/>
            <p:cNvSpPr>
              <a:spLocks noChangeArrowheads="1"/>
            </p:cNvSpPr>
            <p:nvPr/>
          </p:nvSpPr>
          <p:spPr bwMode="auto">
            <a:xfrm>
              <a:off x="376" y="2587"/>
              <a:ext cx="864" cy="480"/>
            </a:xfrm>
            <a:prstGeom prst="rect">
              <a:avLst/>
            </a:prstGeom>
            <a:solidFill>
              <a:srgbClr val="BBE0E3"/>
            </a:solidFill>
            <a:ln w="9525">
              <a:solidFill>
                <a:schemeClr val="tx1"/>
              </a:solidFill>
              <a:miter lim="800000"/>
              <a:headEnd/>
              <a:tailEnd/>
            </a:ln>
          </p:spPr>
          <p:txBody>
            <a:bodyPr/>
            <a:lstStyle/>
            <a:p>
              <a:pPr marL="812800" indent="-812800" algn="ctr">
                <a:spcBef>
                  <a:spcPct val="20000"/>
                </a:spcBef>
              </a:pPr>
              <a:r>
                <a:rPr lang="en-US" sz="2800" b="1">
                  <a:latin typeface="Times New Roman" pitchFamily="18" charset="0"/>
                  <a:cs typeface="Times New Roman" pitchFamily="18" charset="0"/>
                </a:rPr>
                <a:t>Oxit</a:t>
              </a:r>
            </a:p>
          </p:txBody>
        </p:sp>
        <p:sp>
          <p:nvSpPr>
            <p:cNvPr id="17" name="Rectangle 74"/>
            <p:cNvSpPr>
              <a:spLocks noChangeArrowheads="1"/>
            </p:cNvSpPr>
            <p:nvPr/>
          </p:nvSpPr>
          <p:spPr bwMode="auto">
            <a:xfrm>
              <a:off x="1632" y="2619"/>
              <a:ext cx="864" cy="480"/>
            </a:xfrm>
            <a:prstGeom prst="rect">
              <a:avLst/>
            </a:prstGeom>
            <a:solidFill>
              <a:srgbClr val="BBE0E3"/>
            </a:solidFill>
            <a:ln w="9525">
              <a:solidFill>
                <a:schemeClr val="tx1"/>
              </a:solidFill>
              <a:miter lim="800000"/>
              <a:headEnd/>
              <a:tailEnd/>
            </a:ln>
          </p:spPr>
          <p:txBody>
            <a:bodyPr/>
            <a:lstStyle/>
            <a:p>
              <a:pPr marL="812800" indent="-812800" algn="ctr">
                <a:spcBef>
                  <a:spcPct val="20000"/>
                </a:spcBef>
              </a:pPr>
              <a:r>
                <a:rPr lang="en-US" sz="2800" b="1">
                  <a:latin typeface="Times New Roman" pitchFamily="18" charset="0"/>
                  <a:cs typeface="Times New Roman" pitchFamily="18" charset="0"/>
                </a:rPr>
                <a:t>Axit</a:t>
              </a:r>
            </a:p>
          </p:txBody>
        </p:sp>
        <p:sp>
          <p:nvSpPr>
            <p:cNvPr id="18" name="Rectangle 87"/>
            <p:cNvSpPr>
              <a:spLocks noChangeArrowheads="1"/>
            </p:cNvSpPr>
            <p:nvPr/>
          </p:nvSpPr>
          <p:spPr bwMode="auto">
            <a:xfrm>
              <a:off x="3216" y="2595"/>
              <a:ext cx="864" cy="480"/>
            </a:xfrm>
            <a:prstGeom prst="rect">
              <a:avLst/>
            </a:prstGeom>
            <a:solidFill>
              <a:srgbClr val="BBE0E3"/>
            </a:solidFill>
            <a:ln w="9525">
              <a:solidFill>
                <a:schemeClr val="tx1"/>
              </a:solidFill>
              <a:miter lim="800000"/>
              <a:headEnd/>
              <a:tailEnd/>
            </a:ln>
          </p:spPr>
          <p:txBody>
            <a:bodyPr/>
            <a:lstStyle/>
            <a:p>
              <a:pPr marL="812800" indent="-812800" algn="ctr">
                <a:spcBef>
                  <a:spcPct val="20000"/>
                </a:spcBef>
              </a:pPr>
              <a:r>
                <a:rPr lang="en-US" sz="2800" b="1">
                  <a:latin typeface="Times New Roman" pitchFamily="18" charset="0"/>
                  <a:cs typeface="Times New Roman" pitchFamily="18" charset="0"/>
                </a:rPr>
                <a:t>Bazơ</a:t>
              </a:r>
            </a:p>
          </p:txBody>
        </p:sp>
        <p:sp>
          <p:nvSpPr>
            <p:cNvPr id="19" name="Line 88"/>
            <p:cNvSpPr>
              <a:spLocks noChangeShapeType="1"/>
            </p:cNvSpPr>
            <p:nvPr/>
          </p:nvSpPr>
          <p:spPr bwMode="auto">
            <a:xfrm>
              <a:off x="2880" y="2304"/>
              <a:ext cx="0" cy="144"/>
            </a:xfrm>
            <a:prstGeom prst="line">
              <a:avLst/>
            </a:prstGeom>
            <a:noFill/>
            <a:ln w="57150">
              <a:solidFill>
                <a:schemeClr val="tx1"/>
              </a:solidFill>
              <a:round/>
              <a:headEnd/>
              <a:tailEnd/>
            </a:ln>
          </p:spPr>
          <p:txBody>
            <a:bodyPr wrap="none"/>
            <a:lstStyle/>
            <a:p>
              <a:endParaRPr lang="en-US">
                <a:latin typeface="Times New Roman" pitchFamily="18" charset="0"/>
                <a:cs typeface="Times New Roman" pitchFamily="18" charset="0"/>
              </a:endParaRPr>
            </a:p>
          </p:txBody>
        </p:sp>
        <p:sp>
          <p:nvSpPr>
            <p:cNvPr id="20" name="Line 89"/>
            <p:cNvSpPr>
              <a:spLocks noChangeShapeType="1"/>
            </p:cNvSpPr>
            <p:nvPr/>
          </p:nvSpPr>
          <p:spPr bwMode="auto">
            <a:xfrm>
              <a:off x="816" y="2447"/>
              <a:ext cx="0" cy="144"/>
            </a:xfrm>
            <a:prstGeom prst="line">
              <a:avLst/>
            </a:prstGeom>
            <a:noFill/>
            <a:ln w="57150">
              <a:solidFill>
                <a:schemeClr val="tx1"/>
              </a:solidFill>
              <a:round/>
              <a:headEnd/>
              <a:tailEnd/>
            </a:ln>
          </p:spPr>
          <p:txBody>
            <a:bodyPr wrap="none"/>
            <a:lstStyle/>
            <a:p>
              <a:endParaRPr lang="en-US">
                <a:latin typeface="Times New Roman" pitchFamily="18" charset="0"/>
                <a:cs typeface="Times New Roman" pitchFamily="18" charset="0"/>
              </a:endParaRPr>
            </a:p>
          </p:txBody>
        </p:sp>
        <p:sp>
          <p:nvSpPr>
            <p:cNvPr id="21" name="Line 90"/>
            <p:cNvSpPr>
              <a:spLocks noChangeShapeType="1"/>
            </p:cNvSpPr>
            <p:nvPr/>
          </p:nvSpPr>
          <p:spPr bwMode="auto">
            <a:xfrm>
              <a:off x="2064" y="2473"/>
              <a:ext cx="0" cy="144"/>
            </a:xfrm>
            <a:prstGeom prst="line">
              <a:avLst/>
            </a:prstGeom>
            <a:noFill/>
            <a:ln w="57150">
              <a:solidFill>
                <a:schemeClr val="tx1"/>
              </a:solidFill>
              <a:round/>
              <a:headEnd/>
              <a:tailEnd/>
            </a:ln>
          </p:spPr>
          <p:txBody>
            <a:bodyPr wrap="none"/>
            <a:lstStyle/>
            <a:p>
              <a:endParaRPr lang="en-US">
                <a:latin typeface="Times New Roman" pitchFamily="18" charset="0"/>
                <a:cs typeface="Times New Roman" pitchFamily="18" charset="0"/>
              </a:endParaRPr>
            </a:p>
          </p:txBody>
        </p:sp>
        <p:sp>
          <p:nvSpPr>
            <p:cNvPr id="22" name="Line 91"/>
            <p:cNvSpPr>
              <a:spLocks noChangeShapeType="1"/>
            </p:cNvSpPr>
            <p:nvPr/>
          </p:nvSpPr>
          <p:spPr bwMode="auto">
            <a:xfrm>
              <a:off x="3657" y="2459"/>
              <a:ext cx="0" cy="144"/>
            </a:xfrm>
            <a:prstGeom prst="line">
              <a:avLst/>
            </a:prstGeom>
            <a:noFill/>
            <a:ln w="57150">
              <a:solidFill>
                <a:schemeClr val="tx1"/>
              </a:solidFill>
              <a:round/>
              <a:headEnd/>
              <a:tailEnd/>
            </a:ln>
          </p:spPr>
          <p:txBody>
            <a:bodyPr wrap="none"/>
            <a:lstStyle/>
            <a:p>
              <a:endParaRPr lang="en-US">
                <a:latin typeface="Times New Roman" pitchFamily="18" charset="0"/>
                <a:cs typeface="Times New Roman" pitchFamily="18" charset="0"/>
              </a:endParaRPr>
            </a:p>
          </p:txBody>
        </p:sp>
        <p:sp>
          <p:nvSpPr>
            <p:cNvPr id="23" name="Line 92"/>
            <p:cNvSpPr>
              <a:spLocks noChangeShapeType="1"/>
            </p:cNvSpPr>
            <p:nvPr/>
          </p:nvSpPr>
          <p:spPr bwMode="auto">
            <a:xfrm>
              <a:off x="5088" y="2477"/>
              <a:ext cx="0" cy="144"/>
            </a:xfrm>
            <a:prstGeom prst="line">
              <a:avLst/>
            </a:prstGeom>
            <a:noFill/>
            <a:ln w="57150">
              <a:solidFill>
                <a:schemeClr val="tx1"/>
              </a:solidFill>
              <a:round/>
              <a:headEnd/>
              <a:tailEnd/>
            </a:ln>
          </p:spPr>
          <p:txBody>
            <a:bodyPr wrap="none"/>
            <a:lstStyle/>
            <a:p>
              <a:endParaRPr lang="en-US">
                <a:latin typeface="Times New Roman" pitchFamily="18" charset="0"/>
                <a:cs typeface="Times New Roman" pitchFamily="18" charset="0"/>
              </a:endParaRPr>
            </a:p>
          </p:txBody>
        </p:sp>
        <p:sp>
          <p:nvSpPr>
            <p:cNvPr id="24" name="Line 93"/>
            <p:cNvSpPr>
              <a:spLocks noChangeShapeType="1"/>
            </p:cNvSpPr>
            <p:nvPr/>
          </p:nvSpPr>
          <p:spPr bwMode="auto">
            <a:xfrm>
              <a:off x="804" y="2455"/>
              <a:ext cx="4272" cy="0"/>
            </a:xfrm>
            <a:prstGeom prst="line">
              <a:avLst/>
            </a:prstGeom>
            <a:noFill/>
            <a:ln w="38100">
              <a:solidFill>
                <a:schemeClr val="tx1"/>
              </a:solidFill>
              <a:round/>
              <a:headEnd/>
              <a:tailEnd/>
            </a:ln>
          </p:spPr>
          <p:txBody>
            <a:bodyPr wrap="none"/>
            <a:lstStyle/>
            <a:p>
              <a:endParaRPr lang="en-US">
                <a:latin typeface="Times New Roman" pitchFamily="18" charset="0"/>
                <a:cs typeface="Times New Roman" pitchFamily="18" charset="0"/>
              </a:endParaRPr>
            </a:p>
          </p:txBody>
        </p:sp>
        <p:sp>
          <p:nvSpPr>
            <p:cNvPr id="25" name="Rectangle 94"/>
            <p:cNvSpPr>
              <a:spLocks noChangeArrowheads="1"/>
            </p:cNvSpPr>
            <p:nvPr/>
          </p:nvSpPr>
          <p:spPr bwMode="auto">
            <a:xfrm>
              <a:off x="4656" y="2627"/>
              <a:ext cx="864" cy="480"/>
            </a:xfrm>
            <a:prstGeom prst="rect">
              <a:avLst/>
            </a:prstGeom>
            <a:solidFill>
              <a:srgbClr val="BBE0E3"/>
            </a:solidFill>
            <a:ln w="9525">
              <a:solidFill>
                <a:schemeClr val="tx1"/>
              </a:solidFill>
              <a:miter lim="800000"/>
              <a:headEnd/>
              <a:tailEnd/>
            </a:ln>
          </p:spPr>
          <p:txBody>
            <a:bodyPr/>
            <a:lstStyle/>
            <a:p>
              <a:pPr marL="812800" indent="-812800" algn="ctr">
                <a:spcBef>
                  <a:spcPct val="20000"/>
                </a:spcBef>
              </a:pPr>
              <a:r>
                <a:rPr lang="en-US" sz="2800" b="1">
                  <a:latin typeface="Times New Roman" pitchFamily="18" charset="0"/>
                  <a:cs typeface="Times New Roman" pitchFamily="18" charset="0"/>
                </a:rPr>
                <a:t>Muối</a:t>
              </a:r>
            </a:p>
          </p:txBody>
        </p:sp>
        <p:sp>
          <p:nvSpPr>
            <p:cNvPr id="26" name="Rectangle 95"/>
            <p:cNvSpPr>
              <a:spLocks noChangeArrowheads="1"/>
            </p:cNvSpPr>
            <p:nvPr/>
          </p:nvSpPr>
          <p:spPr bwMode="auto">
            <a:xfrm>
              <a:off x="376" y="2587"/>
              <a:ext cx="864" cy="480"/>
            </a:xfrm>
            <a:prstGeom prst="rect">
              <a:avLst/>
            </a:prstGeom>
            <a:solidFill>
              <a:srgbClr val="BBE0E3"/>
            </a:solidFill>
            <a:ln w="9525">
              <a:solidFill>
                <a:schemeClr val="tx1"/>
              </a:solidFill>
              <a:miter lim="800000"/>
              <a:headEnd/>
              <a:tailEnd/>
            </a:ln>
          </p:spPr>
          <p:txBody>
            <a:bodyPr/>
            <a:lstStyle/>
            <a:p>
              <a:pPr marL="812800" indent="-812800" algn="ctr">
                <a:spcBef>
                  <a:spcPct val="20000"/>
                </a:spcBef>
              </a:pPr>
              <a:r>
                <a:rPr lang="en-US" sz="2800" b="1">
                  <a:latin typeface="Times New Roman" pitchFamily="18" charset="0"/>
                  <a:cs typeface="Times New Roman" pitchFamily="18" charset="0"/>
                </a:rPr>
                <a:t>Oxit</a:t>
              </a:r>
            </a:p>
          </p:txBody>
        </p:sp>
        <p:sp>
          <p:nvSpPr>
            <p:cNvPr id="27" name="Rectangle 96"/>
            <p:cNvSpPr>
              <a:spLocks noChangeArrowheads="1"/>
            </p:cNvSpPr>
            <p:nvPr/>
          </p:nvSpPr>
          <p:spPr bwMode="auto">
            <a:xfrm>
              <a:off x="1632" y="2619"/>
              <a:ext cx="864" cy="480"/>
            </a:xfrm>
            <a:prstGeom prst="rect">
              <a:avLst/>
            </a:prstGeom>
            <a:solidFill>
              <a:srgbClr val="BBE0E3"/>
            </a:solidFill>
            <a:ln w="9525">
              <a:solidFill>
                <a:schemeClr val="tx1"/>
              </a:solidFill>
              <a:miter lim="800000"/>
              <a:headEnd/>
              <a:tailEnd/>
            </a:ln>
          </p:spPr>
          <p:txBody>
            <a:bodyPr/>
            <a:lstStyle/>
            <a:p>
              <a:pPr marL="812800" indent="-812800" algn="ctr">
                <a:spcBef>
                  <a:spcPct val="20000"/>
                </a:spcBef>
              </a:pPr>
              <a:r>
                <a:rPr lang="en-US" sz="2800" b="1">
                  <a:latin typeface="Times New Roman" pitchFamily="18" charset="0"/>
                  <a:cs typeface="Times New Roman" pitchFamily="18" charset="0"/>
                </a:rPr>
                <a:t>Axit</a:t>
              </a:r>
            </a:p>
          </p:txBody>
        </p:sp>
        <p:sp>
          <p:nvSpPr>
            <p:cNvPr id="28" name="Rectangle 97"/>
            <p:cNvSpPr>
              <a:spLocks noChangeArrowheads="1"/>
            </p:cNvSpPr>
            <p:nvPr/>
          </p:nvSpPr>
          <p:spPr bwMode="auto">
            <a:xfrm>
              <a:off x="3228" y="2588"/>
              <a:ext cx="864" cy="480"/>
            </a:xfrm>
            <a:prstGeom prst="rect">
              <a:avLst/>
            </a:prstGeom>
            <a:solidFill>
              <a:srgbClr val="BBE0E3"/>
            </a:solidFill>
            <a:ln w="9525">
              <a:solidFill>
                <a:schemeClr val="tx1"/>
              </a:solidFill>
              <a:miter lim="800000"/>
              <a:headEnd/>
              <a:tailEnd/>
            </a:ln>
          </p:spPr>
          <p:txBody>
            <a:bodyPr/>
            <a:lstStyle/>
            <a:p>
              <a:pPr marL="812800" indent="-812800" algn="ctr">
                <a:spcBef>
                  <a:spcPct val="20000"/>
                </a:spcBef>
              </a:pPr>
              <a:r>
                <a:rPr lang="en-US" sz="2800" b="1">
                  <a:latin typeface="Times New Roman" pitchFamily="18" charset="0"/>
                  <a:cs typeface="Times New Roman" pitchFamily="18" charset="0"/>
                </a:rPr>
                <a:t>Bazơ</a:t>
              </a:r>
            </a:p>
          </p:txBody>
        </p:sp>
        <p:sp>
          <p:nvSpPr>
            <p:cNvPr id="29" name="Line 98"/>
            <p:cNvSpPr>
              <a:spLocks noChangeShapeType="1"/>
            </p:cNvSpPr>
            <p:nvPr/>
          </p:nvSpPr>
          <p:spPr bwMode="auto">
            <a:xfrm>
              <a:off x="5100" y="2470"/>
              <a:ext cx="0" cy="144"/>
            </a:xfrm>
            <a:prstGeom prst="line">
              <a:avLst/>
            </a:prstGeom>
            <a:noFill/>
            <a:ln w="57150">
              <a:solidFill>
                <a:schemeClr val="tx1"/>
              </a:solidFill>
              <a:round/>
              <a:headEnd/>
              <a:tailEnd/>
            </a:ln>
          </p:spPr>
          <p:txBody>
            <a:bodyPr wrap="none"/>
            <a:lstStyle/>
            <a:p>
              <a:endParaRPr lang="en-US">
                <a:latin typeface="Times New Roman" pitchFamily="18" charset="0"/>
                <a:cs typeface="Times New Roman" pitchFamily="18" charset="0"/>
              </a:endParaRPr>
            </a:p>
          </p:txBody>
        </p:sp>
        <p:sp>
          <p:nvSpPr>
            <p:cNvPr id="30" name="Line 99"/>
            <p:cNvSpPr>
              <a:spLocks noChangeShapeType="1"/>
            </p:cNvSpPr>
            <p:nvPr/>
          </p:nvSpPr>
          <p:spPr bwMode="auto">
            <a:xfrm>
              <a:off x="816" y="2448"/>
              <a:ext cx="4272" cy="0"/>
            </a:xfrm>
            <a:prstGeom prst="line">
              <a:avLst/>
            </a:prstGeom>
            <a:noFill/>
            <a:ln w="38100">
              <a:solidFill>
                <a:schemeClr val="tx1"/>
              </a:solidFill>
              <a:round/>
              <a:headEnd/>
              <a:tailEnd/>
            </a:ln>
          </p:spPr>
          <p:txBody>
            <a:bodyPr wrap="none"/>
            <a:lstStyle/>
            <a:p>
              <a:endParaRPr lang="en-US">
                <a:latin typeface="Times New Roman" pitchFamily="18" charset="0"/>
                <a:cs typeface="Times New Roman" pitchFamily="18" charset="0"/>
              </a:endParaRPr>
            </a:p>
          </p:txBody>
        </p:sp>
        <p:sp>
          <p:nvSpPr>
            <p:cNvPr id="31" name="Rectangle 100"/>
            <p:cNvSpPr>
              <a:spLocks noChangeArrowheads="1"/>
            </p:cNvSpPr>
            <p:nvPr/>
          </p:nvSpPr>
          <p:spPr bwMode="auto">
            <a:xfrm>
              <a:off x="4668" y="2620"/>
              <a:ext cx="864" cy="480"/>
            </a:xfrm>
            <a:prstGeom prst="rect">
              <a:avLst/>
            </a:prstGeom>
            <a:solidFill>
              <a:srgbClr val="BBE0E3"/>
            </a:solidFill>
            <a:ln w="9525">
              <a:solidFill>
                <a:schemeClr val="tx1"/>
              </a:solidFill>
              <a:miter lim="800000"/>
              <a:headEnd/>
              <a:tailEnd/>
            </a:ln>
          </p:spPr>
          <p:txBody>
            <a:bodyPr/>
            <a:lstStyle/>
            <a:p>
              <a:pPr marL="812800" indent="-812800" algn="ctr">
                <a:spcBef>
                  <a:spcPct val="20000"/>
                </a:spcBef>
              </a:pPr>
              <a:r>
                <a:rPr lang="en-US" sz="2800" b="1">
                  <a:latin typeface="Times New Roman" pitchFamily="18" charset="0"/>
                  <a:cs typeface="Times New Roman" pitchFamily="18" charset="0"/>
                </a:rPr>
                <a:t>Muối</a:t>
              </a:r>
            </a:p>
          </p:txBody>
        </p:sp>
        <p:sp>
          <p:nvSpPr>
            <p:cNvPr id="32" name="Rectangle 101"/>
            <p:cNvSpPr>
              <a:spLocks noChangeArrowheads="1"/>
            </p:cNvSpPr>
            <p:nvPr/>
          </p:nvSpPr>
          <p:spPr bwMode="auto">
            <a:xfrm>
              <a:off x="388" y="2580"/>
              <a:ext cx="864" cy="480"/>
            </a:xfrm>
            <a:prstGeom prst="rect">
              <a:avLst/>
            </a:prstGeom>
            <a:solidFill>
              <a:srgbClr val="BBE0E3"/>
            </a:solidFill>
            <a:ln w="9525">
              <a:solidFill>
                <a:schemeClr val="tx1"/>
              </a:solidFill>
              <a:miter lim="800000"/>
              <a:headEnd/>
              <a:tailEnd/>
            </a:ln>
          </p:spPr>
          <p:txBody>
            <a:bodyPr/>
            <a:lstStyle/>
            <a:p>
              <a:pPr marL="812800" indent="-812800" algn="ctr">
                <a:spcBef>
                  <a:spcPct val="20000"/>
                </a:spcBef>
              </a:pPr>
              <a:r>
                <a:rPr lang="en-US" sz="2800" b="1">
                  <a:latin typeface="Times New Roman" pitchFamily="18" charset="0"/>
                  <a:cs typeface="Times New Roman" pitchFamily="18" charset="0"/>
                </a:rPr>
                <a:t>Oxit</a:t>
              </a:r>
            </a:p>
          </p:txBody>
        </p:sp>
        <p:sp>
          <p:nvSpPr>
            <p:cNvPr id="33" name="Rectangle 102"/>
            <p:cNvSpPr>
              <a:spLocks noChangeArrowheads="1"/>
            </p:cNvSpPr>
            <p:nvPr/>
          </p:nvSpPr>
          <p:spPr bwMode="auto">
            <a:xfrm>
              <a:off x="1644" y="2612"/>
              <a:ext cx="864" cy="480"/>
            </a:xfrm>
            <a:prstGeom prst="rect">
              <a:avLst/>
            </a:prstGeom>
            <a:solidFill>
              <a:srgbClr val="BBE0E3"/>
            </a:solidFill>
            <a:ln w="9525">
              <a:solidFill>
                <a:schemeClr val="tx1"/>
              </a:solidFill>
              <a:miter lim="800000"/>
              <a:headEnd/>
              <a:tailEnd/>
            </a:ln>
          </p:spPr>
          <p:txBody>
            <a:bodyPr/>
            <a:lstStyle/>
            <a:p>
              <a:pPr marL="812800" indent="-812800" algn="ctr">
                <a:spcBef>
                  <a:spcPct val="20000"/>
                </a:spcBef>
              </a:pPr>
              <a:r>
                <a:rPr lang="en-US" sz="2800" b="1">
                  <a:latin typeface="Times New Roman" pitchFamily="18" charset="0"/>
                  <a:cs typeface="Times New Roman" pitchFamily="18" charset="0"/>
                </a:rPr>
                <a:t>Axit</a:t>
              </a:r>
            </a:p>
          </p:txBody>
        </p:sp>
      </p:grpSp>
      <p:grpSp>
        <p:nvGrpSpPr>
          <p:cNvPr id="34" name="Group 80"/>
          <p:cNvGrpSpPr>
            <a:grpSpLocks/>
          </p:cNvGrpSpPr>
          <p:nvPr/>
        </p:nvGrpSpPr>
        <p:grpSpPr bwMode="auto">
          <a:xfrm>
            <a:off x="1905000" y="3657601"/>
            <a:ext cx="1524000" cy="1787525"/>
            <a:chOff x="192" y="3194"/>
            <a:chExt cx="960" cy="1126"/>
          </a:xfrm>
        </p:grpSpPr>
        <p:sp>
          <p:nvSpPr>
            <p:cNvPr id="35" name="Line 39"/>
            <p:cNvSpPr>
              <a:spLocks noChangeShapeType="1"/>
            </p:cNvSpPr>
            <p:nvPr/>
          </p:nvSpPr>
          <p:spPr bwMode="auto">
            <a:xfrm>
              <a:off x="720" y="3194"/>
              <a:ext cx="0" cy="144"/>
            </a:xfrm>
            <a:prstGeom prst="line">
              <a:avLst/>
            </a:prstGeom>
            <a:noFill/>
            <a:ln w="57150">
              <a:solidFill>
                <a:schemeClr val="tx1"/>
              </a:solidFill>
              <a:round/>
              <a:headEnd/>
              <a:tailEnd/>
            </a:ln>
          </p:spPr>
          <p:txBody>
            <a:bodyPr wrap="none"/>
            <a:lstStyle/>
            <a:p>
              <a:endParaRPr lang="en-US">
                <a:latin typeface="Times New Roman" pitchFamily="18" charset="0"/>
                <a:cs typeface="Times New Roman" pitchFamily="18" charset="0"/>
              </a:endParaRPr>
            </a:p>
          </p:txBody>
        </p:sp>
        <p:sp>
          <p:nvSpPr>
            <p:cNvPr id="36" name="Rectangle 9"/>
            <p:cNvSpPr>
              <a:spLocks noChangeArrowheads="1"/>
            </p:cNvSpPr>
            <p:nvPr/>
          </p:nvSpPr>
          <p:spPr bwMode="auto">
            <a:xfrm>
              <a:off x="192" y="3504"/>
              <a:ext cx="480" cy="816"/>
            </a:xfrm>
            <a:prstGeom prst="rect">
              <a:avLst/>
            </a:prstGeom>
            <a:solidFill>
              <a:srgbClr val="BBE0E3"/>
            </a:solidFill>
            <a:ln w="9525">
              <a:solidFill>
                <a:schemeClr val="tx1"/>
              </a:solidFill>
              <a:miter lim="800000"/>
              <a:headEnd/>
              <a:tailEnd/>
            </a:ln>
          </p:spPr>
          <p:txBody>
            <a:bodyPr/>
            <a:lstStyle/>
            <a:p>
              <a:pPr marL="812800" indent="-812800" algn="ctr">
                <a:spcBef>
                  <a:spcPct val="20000"/>
                </a:spcBef>
              </a:pPr>
              <a:r>
                <a:rPr lang="en-US" sz="1600" b="1">
                  <a:latin typeface="Times New Roman" pitchFamily="18" charset="0"/>
                  <a:cs typeface="Times New Roman" pitchFamily="18" charset="0"/>
                </a:rPr>
                <a:t>Oxit    </a:t>
              </a:r>
            </a:p>
            <a:p>
              <a:pPr marL="812800" indent="-812800" algn="ctr">
                <a:spcBef>
                  <a:spcPct val="20000"/>
                </a:spcBef>
              </a:pPr>
              <a:r>
                <a:rPr lang="en-US" sz="1600" b="1">
                  <a:latin typeface="Times New Roman" pitchFamily="18" charset="0"/>
                  <a:cs typeface="Times New Roman" pitchFamily="18" charset="0"/>
                </a:rPr>
                <a:t> bazơ</a:t>
              </a:r>
            </a:p>
            <a:p>
              <a:pPr marL="812800" indent="-812800" algn="ctr">
                <a:spcBef>
                  <a:spcPct val="20000"/>
                </a:spcBef>
              </a:pPr>
              <a:r>
                <a:rPr lang="en-US" sz="1600" b="1" i="1">
                  <a:latin typeface="Times New Roman" pitchFamily="18" charset="0"/>
                  <a:cs typeface="Times New Roman" pitchFamily="18" charset="0"/>
                </a:rPr>
                <a:t>CaO, </a:t>
              </a:r>
            </a:p>
            <a:p>
              <a:pPr marL="812800" indent="-812800" algn="ctr">
                <a:spcBef>
                  <a:spcPct val="20000"/>
                </a:spcBef>
              </a:pPr>
              <a:r>
                <a:rPr lang="en-US" sz="1600" b="1" i="1">
                  <a:latin typeface="Times New Roman" pitchFamily="18" charset="0"/>
                  <a:cs typeface="Times New Roman" pitchFamily="18" charset="0"/>
                </a:rPr>
                <a:t>Fe</a:t>
              </a:r>
              <a:r>
                <a:rPr lang="en-US" sz="1600" b="1" i="1" baseline="-25000">
                  <a:latin typeface="Times New Roman" pitchFamily="18" charset="0"/>
                  <a:cs typeface="Times New Roman" pitchFamily="18" charset="0"/>
                </a:rPr>
                <a:t>2</a:t>
              </a:r>
              <a:r>
                <a:rPr lang="en-US" sz="1600" b="1" i="1">
                  <a:latin typeface="Times New Roman" pitchFamily="18" charset="0"/>
                  <a:cs typeface="Times New Roman" pitchFamily="18" charset="0"/>
                </a:rPr>
                <a:t>O</a:t>
              </a:r>
              <a:r>
                <a:rPr lang="en-US" sz="1600" b="1" i="1" baseline="-25000">
                  <a:latin typeface="Times New Roman" pitchFamily="18" charset="0"/>
                  <a:cs typeface="Times New Roman" pitchFamily="18" charset="0"/>
                </a:rPr>
                <a:t>3</a:t>
              </a:r>
              <a:endParaRPr lang="en-US" sz="1600" b="1" i="1">
                <a:latin typeface="Times New Roman" pitchFamily="18" charset="0"/>
                <a:cs typeface="Times New Roman" pitchFamily="18" charset="0"/>
              </a:endParaRPr>
            </a:p>
          </p:txBody>
        </p:sp>
        <p:sp>
          <p:nvSpPr>
            <p:cNvPr id="37" name="Rectangle 13"/>
            <p:cNvSpPr>
              <a:spLocks noChangeArrowheads="1"/>
            </p:cNvSpPr>
            <p:nvPr/>
          </p:nvSpPr>
          <p:spPr bwMode="auto">
            <a:xfrm>
              <a:off x="768" y="3504"/>
              <a:ext cx="384" cy="816"/>
            </a:xfrm>
            <a:prstGeom prst="rect">
              <a:avLst/>
            </a:prstGeom>
            <a:solidFill>
              <a:srgbClr val="BBE0E3"/>
            </a:solidFill>
            <a:ln w="9525">
              <a:solidFill>
                <a:schemeClr val="tx1"/>
              </a:solidFill>
              <a:miter lim="800000"/>
              <a:headEnd/>
              <a:tailEnd/>
            </a:ln>
          </p:spPr>
          <p:txBody>
            <a:bodyPr/>
            <a:lstStyle/>
            <a:p>
              <a:pPr marL="812800" indent="-812800" algn="ctr">
                <a:spcBef>
                  <a:spcPct val="20000"/>
                </a:spcBef>
              </a:pPr>
              <a:r>
                <a:rPr lang="en-US" sz="1600" b="1">
                  <a:latin typeface="Times New Roman" pitchFamily="18" charset="0"/>
                  <a:cs typeface="Times New Roman" pitchFamily="18" charset="0"/>
                </a:rPr>
                <a:t>Oxit    </a:t>
              </a:r>
            </a:p>
            <a:p>
              <a:pPr marL="812800" indent="-812800" algn="ctr">
                <a:spcBef>
                  <a:spcPct val="20000"/>
                </a:spcBef>
              </a:pPr>
              <a:r>
                <a:rPr lang="en-US" sz="1600" b="1">
                  <a:latin typeface="Times New Roman" pitchFamily="18" charset="0"/>
                  <a:cs typeface="Times New Roman" pitchFamily="18" charset="0"/>
                </a:rPr>
                <a:t> axit</a:t>
              </a:r>
            </a:p>
            <a:p>
              <a:pPr marL="812800" indent="-812800" algn="ctr">
                <a:spcBef>
                  <a:spcPct val="20000"/>
                </a:spcBef>
              </a:pPr>
              <a:r>
                <a:rPr lang="en-US" sz="1600" b="1" i="1">
                  <a:latin typeface="Times New Roman" pitchFamily="18" charset="0"/>
                  <a:cs typeface="Times New Roman" pitchFamily="18" charset="0"/>
                </a:rPr>
                <a:t>SO</a:t>
              </a:r>
              <a:r>
                <a:rPr lang="en-US" sz="1600" b="1" i="1" baseline="-25000">
                  <a:latin typeface="Times New Roman" pitchFamily="18" charset="0"/>
                  <a:cs typeface="Times New Roman" pitchFamily="18" charset="0"/>
                </a:rPr>
                <a:t>2</a:t>
              </a:r>
              <a:endParaRPr lang="en-US" sz="1600" b="1" i="1">
                <a:latin typeface="Times New Roman" pitchFamily="18" charset="0"/>
                <a:cs typeface="Times New Roman" pitchFamily="18" charset="0"/>
              </a:endParaRPr>
            </a:p>
            <a:p>
              <a:pPr marL="812800" indent="-812800" algn="ctr">
                <a:spcBef>
                  <a:spcPct val="20000"/>
                </a:spcBef>
              </a:pPr>
              <a:r>
                <a:rPr lang="en-US" sz="1600" b="1" i="1">
                  <a:latin typeface="Times New Roman" pitchFamily="18" charset="0"/>
                  <a:cs typeface="Times New Roman" pitchFamily="18" charset="0"/>
                </a:rPr>
                <a:t>CO</a:t>
              </a:r>
              <a:r>
                <a:rPr lang="en-US" sz="1600" b="1" i="1" baseline="-25000">
                  <a:latin typeface="Times New Roman" pitchFamily="18" charset="0"/>
                  <a:cs typeface="Times New Roman" pitchFamily="18" charset="0"/>
                </a:rPr>
                <a:t>2</a:t>
              </a:r>
              <a:endParaRPr lang="en-US" sz="1600" b="1" i="1">
                <a:latin typeface="Times New Roman" pitchFamily="18" charset="0"/>
                <a:cs typeface="Times New Roman" pitchFamily="18" charset="0"/>
              </a:endParaRPr>
            </a:p>
          </p:txBody>
        </p:sp>
        <p:sp>
          <p:nvSpPr>
            <p:cNvPr id="38" name="Line 38"/>
            <p:cNvSpPr>
              <a:spLocks noChangeShapeType="1"/>
            </p:cNvSpPr>
            <p:nvPr/>
          </p:nvSpPr>
          <p:spPr bwMode="auto">
            <a:xfrm>
              <a:off x="432" y="3360"/>
              <a:ext cx="624" cy="0"/>
            </a:xfrm>
            <a:prstGeom prst="line">
              <a:avLst/>
            </a:prstGeom>
            <a:noFill/>
            <a:ln w="57150">
              <a:solidFill>
                <a:schemeClr val="tx1"/>
              </a:solidFill>
              <a:round/>
              <a:headEnd/>
              <a:tailEnd/>
            </a:ln>
          </p:spPr>
          <p:txBody>
            <a:bodyPr wrap="none"/>
            <a:lstStyle/>
            <a:p>
              <a:endParaRPr lang="en-US">
                <a:latin typeface="Times New Roman" pitchFamily="18" charset="0"/>
                <a:cs typeface="Times New Roman" pitchFamily="18" charset="0"/>
              </a:endParaRPr>
            </a:p>
          </p:txBody>
        </p:sp>
        <p:sp>
          <p:nvSpPr>
            <p:cNvPr id="39" name="Line 40"/>
            <p:cNvSpPr>
              <a:spLocks noChangeShapeType="1"/>
            </p:cNvSpPr>
            <p:nvPr/>
          </p:nvSpPr>
          <p:spPr bwMode="auto">
            <a:xfrm>
              <a:off x="423" y="3360"/>
              <a:ext cx="0" cy="144"/>
            </a:xfrm>
            <a:prstGeom prst="line">
              <a:avLst/>
            </a:prstGeom>
            <a:noFill/>
            <a:ln w="38100">
              <a:solidFill>
                <a:schemeClr val="tx1"/>
              </a:solidFill>
              <a:round/>
              <a:headEnd/>
              <a:tailEnd type="triangle" w="med" len="med"/>
            </a:ln>
          </p:spPr>
          <p:txBody>
            <a:bodyPr wrap="none"/>
            <a:lstStyle/>
            <a:p>
              <a:endParaRPr lang="en-US">
                <a:latin typeface="Times New Roman" pitchFamily="18" charset="0"/>
                <a:cs typeface="Times New Roman" pitchFamily="18" charset="0"/>
              </a:endParaRPr>
            </a:p>
          </p:txBody>
        </p:sp>
        <p:sp>
          <p:nvSpPr>
            <p:cNvPr id="40" name="Line 41"/>
            <p:cNvSpPr>
              <a:spLocks noChangeShapeType="1"/>
            </p:cNvSpPr>
            <p:nvPr/>
          </p:nvSpPr>
          <p:spPr bwMode="auto">
            <a:xfrm>
              <a:off x="1034" y="3360"/>
              <a:ext cx="0" cy="144"/>
            </a:xfrm>
            <a:prstGeom prst="line">
              <a:avLst/>
            </a:prstGeom>
            <a:noFill/>
            <a:ln w="38100">
              <a:solidFill>
                <a:schemeClr val="tx1"/>
              </a:solidFill>
              <a:round/>
              <a:headEnd/>
              <a:tailEnd type="triangle" w="med" len="med"/>
            </a:ln>
          </p:spPr>
          <p:txBody>
            <a:bodyPr wrap="none"/>
            <a:lstStyle/>
            <a:p>
              <a:endParaRPr lang="en-US">
                <a:latin typeface="Times New Roman" pitchFamily="18" charset="0"/>
                <a:cs typeface="Times New Roman" pitchFamily="18" charset="0"/>
              </a:endParaRPr>
            </a:p>
          </p:txBody>
        </p:sp>
      </p:grpSp>
      <p:grpSp>
        <p:nvGrpSpPr>
          <p:cNvPr id="41" name="Group 81"/>
          <p:cNvGrpSpPr>
            <a:grpSpLocks/>
          </p:cNvGrpSpPr>
          <p:nvPr/>
        </p:nvGrpSpPr>
        <p:grpSpPr bwMode="auto">
          <a:xfrm>
            <a:off x="3505200" y="3657600"/>
            <a:ext cx="2286000" cy="1752600"/>
            <a:chOff x="1200" y="3024"/>
            <a:chExt cx="1440" cy="1104"/>
          </a:xfrm>
        </p:grpSpPr>
        <p:sp>
          <p:nvSpPr>
            <p:cNvPr id="42" name="Rectangle 15"/>
            <p:cNvSpPr>
              <a:spLocks noChangeArrowheads="1"/>
            </p:cNvSpPr>
            <p:nvPr/>
          </p:nvSpPr>
          <p:spPr bwMode="auto">
            <a:xfrm>
              <a:off x="1824" y="3312"/>
              <a:ext cx="816" cy="816"/>
            </a:xfrm>
            <a:prstGeom prst="rect">
              <a:avLst/>
            </a:prstGeom>
            <a:solidFill>
              <a:srgbClr val="BBE0E3"/>
            </a:solidFill>
            <a:ln w="9525">
              <a:solidFill>
                <a:schemeClr val="tx1"/>
              </a:solidFill>
              <a:miter lim="800000"/>
              <a:headEnd/>
              <a:tailEnd/>
            </a:ln>
          </p:spPr>
          <p:txBody>
            <a:bodyPr/>
            <a:lstStyle/>
            <a:p>
              <a:pPr marL="812800" indent="-812800" algn="ctr">
                <a:spcBef>
                  <a:spcPct val="20000"/>
                </a:spcBef>
              </a:pPr>
              <a:r>
                <a:rPr lang="en-US" sz="1600" b="1">
                  <a:latin typeface="Times New Roman" pitchFamily="18" charset="0"/>
                  <a:cs typeface="Times New Roman" pitchFamily="18" charset="0"/>
                </a:rPr>
                <a:t>Axit không</a:t>
              </a:r>
            </a:p>
            <a:p>
              <a:pPr marL="812800" indent="-812800" algn="ctr">
                <a:spcBef>
                  <a:spcPct val="20000"/>
                </a:spcBef>
              </a:pPr>
              <a:r>
                <a:rPr lang="en-US" sz="1600" b="1">
                  <a:latin typeface="Times New Roman" pitchFamily="18" charset="0"/>
                  <a:cs typeface="Times New Roman" pitchFamily="18" charset="0"/>
                </a:rPr>
                <a:t> có oxi</a:t>
              </a:r>
            </a:p>
            <a:p>
              <a:pPr marL="812800" indent="-812800" algn="ctr">
                <a:spcBef>
                  <a:spcPct val="20000"/>
                </a:spcBef>
              </a:pPr>
              <a:r>
                <a:rPr lang="en-US" sz="1600" b="1" i="1">
                  <a:latin typeface="Times New Roman" pitchFamily="18" charset="0"/>
                  <a:cs typeface="Times New Roman" pitchFamily="18" charset="0"/>
                </a:rPr>
                <a:t>HCl</a:t>
              </a:r>
            </a:p>
            <a:p>
              <a:pPr marL="812800" indent="-812800" algn="ctr">
                <a:spcBef>
                  <a:spcPct val="20000"/>
                </a:spcBef>
              </a:pPr>
              <a:r>
                <a:rPr lang="en-US" sz="1600" b="1" i="1">
                  <a:latin typeface="Times New Roman" pitchFamily="18" charset="0"/>
                  <a:cs typeface="Times New Roman" pitchFamily="18" charset="0"/>
                </a:rPr>
                <a:t>HBr</a:t>
              </a:r>
            </a:p>
          </p:txBody>
        </p:sp>
        <p:sp>
          <p:nvSpPr>
            <p:cNvPr id="43" name="Rectangle 14"/>
            <p:cNvSpPr>
              <a:spLocks noChangeArrowheads="1"/>
            </p:cNvSpPr>
            <p:nvPr/>
          </p:nvSpPr>
          <p:spPr bwMode="auto">
            <a:xfrm>
              <a:off x="1200" y="3312"/>
              <a:ext cx="528" cy="816"/>
            </a:xfrm>
            <a:prstGeom prst="rect">
              <a:avLst/>
            </a:prstGeom>
            <a:solidFill>
              <a:srgbClr val="BBE0E3"/>
            </a:solidFill>
            <a:ln w="9525">
              <a:solidFill>
                <a:schemeClr val="tx1"/>
              </a:solidFill>
              <a:miter lim="800000"/>
              <a:headEnd/>
              <a:tailEnd/>
            </a:ln>
          </p:spPr>
          <p:txBody>
            <a:bodyPr/>
            <a:lstStyle/>
            <a:p>
              <a:pPr marL="812800" indent="-812800" algn="ctr">
                <a:spcBef>
                  <a:spcPct val="20000"/>
                </a:spcBef>
              </a:pPr>
              <a:r>
                <a:rPr lang="en-US" sz="1600" b="1">
                  <a:latin typeface="Times New Roman" pitchFamily="18" charset="0"/>
                  <a:cs typeface="Times New Roman" pitchFamily="18" charset="0"/>
                </a:rPr>
                <a:t>Axit    </a:t>
              </a:r>
            </a:p>
            <a:p>
              <a:pPr marL="812800" indent="-812800" algn="ctr">
                <a:spcBef>
                  <a:spcPct val="20000"/>
                </a:spcBef>
              </a:pPr>
              <a:r>
                <a:rPr lang="en-US" sz="1600" b="1">
                  <a:latin typeface="Times New Roman" pitchFamily="18" charset="0"/>
                  <a:cs typeface="Times New Roman" pitchFamily="18" charset="0"/>
                </a:rPr>
                <a:t> có oxi</a:t>
              </a:r>
            </a:p>
            <a:p>
              <a:pPr marL="812800" indent="-812800" algn="ctr">
                <a:spcBef>
                  <a:spcPct val="20000"/>
                </a:spcBef>
              </a:pPr>
              <a:r>
                <a:rPr lang="en-US" sz="1600" b="1" i="1">
                  <a:latin typeface="Times New Roman" pitchFamily="18" charset="0"/>
                  <a:cs typeface="Times New Roman" pitchFamily="18" charset="0"/>
                </a:rPr>
                <a:t>H</a:t>
              </a:r>
              <a:r>
                <a:rPr lang="en-US" sz="1600" b="1" i="1" baseline="-25000">
                  <a:latin typeface="Times New Roman" pitchFamily="18" charset="0"/>
                  <a:cs typeface="Times New Roman" pitchFamily="18" charset="0"/>
                </a:rPr>
                <a:t>2</a:t>
              </a:r>
              <a:r>
                <a:rPr lang="en-US" sz="1600" b="1" i="1">
                  <a:latin typeface="Times New Roman" pitchFamily="18" charset="0"/>
                  <a:cs typeface="Times New Roman" pitchFamily="18" charset="0"/>
                </a:rPr>
                <a:t>SO</a:t>
              </a:r>
              <a:r>
                <a:rPr lang="en-US" sz="1600" b="1" i="1" baseline="-25000">
                  <a:latin typeface="Times New Roman" pitchFamily="18" charset="0"/>
                  <a:cs typeface="Times New Roman" pitchFamily="18" charset="0"/>
                </a:rPr>
                <a:t>4</a:t>
              </a:r>
              <a:endParaRPr lang="en-US" sz="1600" b="1" i="1">
                <a:latin typeface="Times New Roman" pitchFamily="18" charset="0"/>
                <a:cs typeface="Times New Roman" pitchFamily="18" charset="0"/>
              </a:endParaRPr>
            </a:p>
            <a:p>
              <a:pPr marL="812800" indent="-812800" algn="ctr">
                <a:spcBef>
                  <a:spcPct val="20000"/>
                </a:spcBef>
              </a:pPr>
              <a:r>
                <a:rPr lang="en-US" sz="1600" b="1" i="1">
                  <a:latin typeface="Times New Roman" pitchFamily="18" charset="0"/>
                  <a:cs typeface="Times New Roman" pitchFamily="18" charset="0"/>
                </a:rPr>
                <a:t>HNO</a:t>
              </a:r>
              <a:r>
                <a:rPr lang="en-US" sz="1600" b="1" i="1" baseline="-25000">
                  <a:latin typeface="Times New Roman" pitchFamily="18" charset="0"/>
                  <a:cs typeface="Times New Roman" pitchFamily="18" charset="0"/>
                </a:rPr>
                <a:t>3</a:t>
              </a:r>
              <a:endParaRPr lang="en-US" sz="1600" b="1" i="1">
                <a:latin typeface="Times New Roman" pitchFamily="18" charset="0"/>
                <a:cs typeface="Times New Roman" pitchFamily="18" charset="0"/>
              </a:endParaRPr>
            </a:p>
          </p:txBody>
        </p:sp>
        <p:sp>
          <p:nvSpPr>
            <p:cNvPr id="44" name="Line 34"/>
            <p:cNvSpPr>
              <a:spLocks noChangeShapeType="1"/>
            </p:cNvSpPr>
            <p:nvPr/>
          </p:nvSpPr>
          <p:spPr bwMode="auto">
            <a:xfrm>
              <a:off x="1440" y="3168"/>
              <a:ext cx="768" cy="0"/>
            </a:xfrm>
            <a:prstGeom prst="line">
              <a:avLst/>
            </a:prstGeom>
            <a:noFill/>
            <a:ln w="57150">
              <a:solidFill>
                <a:schemeClr val="tx1"/>
              </a:solidFill>
              <a:round/>
              <a:headEnd/>
              <a:tailEnd/>
            </a:ln>
          </p:spPr>
          <p:txBody>
            <a:bodyPr wrap="none"/>
            <a:lstStyle/>
            <a:p>
              <a:endParaRPr lang="en-US">
                <a:latin typeface="Times New Roman" pitchFamily="18" charset="0"/>
                <a:cs typeface="Times New Roman" pitchFamily="18" charset="0"/>
              </a:endParaRPr>
            </a:p>
          </p:txBody>
        </p:sp>
        <p:sp>
          <p:nvSpPr>
            <p:cNvPr id="45" name="Line 35"/>
            <p:cNvSpPr>
              <a:spLocks noChangeShapeType="1"/>
            </p:cNvSpPr>
            <p:nvPr/>
          </p:nvSpPr>
          <p:spPr bwMode="auto">
            <a:xfrm>
              <a:off x="2064" y="3024"/>
              <a:ext cx="0" cy="144"/>
            </a:xfrm>
            <a:prstGeom prst="line">
              <a:avLst/>
            </a:prstGeom>
            <a:noFill/>
            <a:ln w="57150">
              <a:solidFill>
                <a:schemeClr val="tx1"/>
              </a:solidFill>
              <a:round/>
              <a:headEnd/>
              <a:tailEnd/>
            </a:ln>
          </p:spPr>
          <p:txBody>
            <a:bodyPr wrap="none"/>
            <a:lstStyle/>
            <a:p>
              <a:endParaRPr lang="en-US">
                <a:latin typeface="Times New Roman" pitchFamily="18" charset="0"/>
                <a:cs typeface="Times New Roman" pitchFamily="18" charset="0"/>
              </a:endParaRPr>
            </a:p>
          </p:txBody>
        </p:sp>
        <p:sp>
          <p:nvSpPr>
            <p:cNvPr id="46" name="Line 36"/>
            <p:cNvSpPr>
              <a:spLocks noChangeShapeType="1"/>
            </p:cNvSpPr>
            <p:nvPr/>
          </p:nvSpPr>
          <p:spPr bwMode="auto">
            <a:xfrm>
              <a:off x="1440" y="3168"/>
              <a:ext cx="0" cy="144"/>
            </a:xfrm>
            <a:prstGeom prst="line">
              <a:avLst/>
            </a:prstGeom>
            <a:noFill/>
            <a:ln w="38100">
              <a:solidFill>
                <a:schemeClr val="tx1"/>
              </a:solidFill>
              <a:round/>
              <a:headEnd/>
              <a:tailEnd type="triangle" w="med" len="med"/>
            </a:ln>
          </p:spPr>
          <p:txBody>
            <a:bodyPr wrap="none"/>
            <a:lstStyle/>
            <a:p>
              <a:endParaRPr lang="en-US">
                <a:latin typeface="Times New Roman" pitchFamily="18" charset="0"/>
                <a:cs typeface="Times New Roman" pitchFamily="18" charset="0"/>
              </a:endParaRPr>
            </a:p>
          </p:txBody>
        </p:sp>
        <p:sp>
          <p:nvSpPr>
            <p:cNvPr id="47" name="Line 37"/>
            <p:cNvSpPr>
              <a:spLocks noChangeShapeType="1"/>
            </p:cNvSpPr>
            <p:nvPr/>
          </p:nvSpPr>
          <p:spPr bwMode="auto">
            <a:xfrm>
              <a:off x="2208" y="3168"/>
              <a:ext cx="0" cy="144"/>
            </a:xfrm>
            <a:prstGeom prst="line">
              <a:avLst/>
            </a:prstGeom>
            <a:noFill/>
            <a:ln w="38100">
              <a:solidFill>
                <a:schemeClr val="tx1"/>
              </a:solidFill>
              <a:round/>
              <a:headEnd/>
              <a:tailEnd type="triangle" w="med" len="med"/>
            </a:ln>
          </p:spPr>
          <p:txBody>
            <a:bodyPr wrap="none"/>
            <a:lstStyle/>
            <a:p>
              <a:endParaRPr lang="en-US">
                <a:latin typeface="Times New Roman" pitchFamily="18" charset="0"/>
                <a:cs typeface="Times New Roman" pitchFamily="18" charset="0"/>
              </a:endParaRPr>
            </a:p>
          </p:txBody>
        </p:sp>
      </p:grpSp>
      <p:grpSp>
        <p:nvGrpSpPr>
          <p:cNvPr id="48" name="Group 83"/>
          <p:cNvGrpSpPr>
            <a:grpSpLocks/>
          </p:cNvGrpSpPr>
          <p:nvPr/>
        </p:nvGrpSpPr>
        <p:grpSpPr bwMode="auto">
          <a:xfrm>
            <a:off x="5943600" y="3581400"/>
            <a:ext cx="2133600" cy="1752600"/>
            <a:chOff x="2736" y="3024"/>
            <a:chExt cx="1344" cy="1104"/>
          </a:xfrm>
        </p:grpSpPr>
        <p:sp>
          <p:nvSpPr>
            <p:cNvPr id="49" name="Rectangle 17"/>
            <p:cNvSpPr>
              <a:spLocks noChangeArrowheads="1"/>
            </p:cNvSpPr>
            <p:nvPr/>
          </p:nvSpPr>
          <p:spPr bwMode="auto">
            <a:xfrm>
              <a:off x="3312" y="3312"/>
              <a:ext cx="768" cy="816"/>
            </a:xfrm>
            <a:prstGeom prst="rect">
              <a:avLst/>
            </a:prstGeom>
            <a:solidFill>
              <a:srgbClr val="BBE0E3"/>
            </a:solidFill>
            <a:ln w="9525">
              <a:solidFill>
                <a:schemeClr val="tx1"/>
              </a:solidFill>
              <a:miter lim="800000"/>
              <a:headEnd/>
              <a:tailEnd/>
            </a:ln>
          </p:spPr>
          <p:txBody>
            <a:bodyPr/>
            <a:lstStyle/>
            <a:p>
              <a:pPr marL="812800" indent="-812800" algn="ctr">
                <a:spcBef>
                  <a:spcPct val="20000"/>
                </a:spcBef>
              </a:pPr>
              <a:r>
                <a:rPr lang="en-US" sz="1600" b="1">
                  <a:latin typeface="Times New Roman" pitchFamily="18" charset="0"/>
                  <a:cs typeface="Times New Roman" pitchFamily="18" charset="0"/>
                </a:rPr>
                <a:t>Bazơ</a:t>
              </a:r>
            </a:p>
            <a:p>
              <a:pPr marL="812800" indent="-812800" algn="ctr">
                <a:spcBef>
                  <a:spcPct val="20000"/>
                </a:spcBef>
              </a:pPr>
              <a:r>
                <a:rPr lang="en-US" sz="1600" b="1">
                  <a:latin typeface="Times New Roman" pitchFamily="18" charset="0"/>
                  <a:cs typeface="Times New Roman" pitchFamily="18" charset="0"/>
                </a:rPr>
                <a:t>Không tan</a:t>
              </a:r>
            </a:p>
            <a:p>
              <a:pPr marL="812800" indent="-812800" algn="ctr">
                <a:spcBef>
                  <a:spcPct val="20000"/>
                </a:spcBef>
              </a:pPr>
              <a:r>
                <a:rPr lang="en-US" sz="1600" b="1" i="1">
                  <a:latin typeface="Times New Roman" pitchFamily="18" charset="0"/>
                  <a:cs typeface="Times New Roman" pitchFamily="18" charset="0"/>
                </a:rPr>
                <a:t>Cu(OH)</a:t>
              </a:r>
              <a:r>
                <a:rPr lang="en-US" sz="1600" b="1" i="1" baseline="-25000">
                  <a:latin typeface="Times New Roman" pitchFamily="18" charset="0"/>
                  <a:cs typeface="Times New Roman" pitchFamily="18" charset="0"/>
                </a:rPr>
                <a:t>2</a:t>
              </a:r>
              <a:endParaRPr lang="en-US" sz="1600" b="1" i="1">
                <a:latin typeface="Times New Roman" pitchFamily="18" charset="0"/>
                <a:cs typeface="Times New Roman" pitchFamily="18" charset="0"/>
              </a:endParaRPr>
            </a:p>
            <a:p>
              <a:pPr marL="812800" indent="-812800" algn="ctr">
                <a:spcBef>
                  <a:spcPct val="20000"/>
                </a:spcBef>
              </a:pPr>
              <a:r>
                <a:rPr lang="en-US" sz="1600" b="1" i="1">
                  <a:latin typeface="Times New Roman" pitchFamily="18" charset="0"/>
                  <a:cs typeface="Times New Roman" pitchFamily="18" charset="0"/>
                </a:rPr>
                <a:t>Fe(OH)</a:t>
              </a:r>
              <a:r>
                <a:rPr lang="en-US" sz="1600" b="1" i="1" baseline="-25000">
                  <a:latin typeface="Times New Roman" pitchFamily="18" charset="0"/>
                  <a:cs typeface="Times New Roman" pitchFamily="18" charset="0"/>
                </a:rPr>
                <a:t>3</a:t>
              </a:r>
              <a:endParaRPr lang="en-US" sz="1600" b="1" i="1">
                <a:latin typeface="Times New Roman" pitchFamily="18" charset="0"/>
                <a:cs typeface="Times New Roman" pitchFamily="18" charset="0"/>
              </a:endParaRPr>
            </a:p>
          </p:txBody>
        </p:sp>
        <p:sp>
          <p:nvSpPr>
            <p:cNvPr id="50" name="Rectangle 16"/>
            <p:cNvSpPr>
              <a:spLocks noChangeArrowheads="1"/>
            </p:cNvSpPr>
            <p:nvPr/>
          </p:nvSpPr>
          <p:spPr bwMode="auto">
            <a:xfrm>
              <a:off x="2736" y="3312"/>
              <a:ext cx="480" cy="816"/>
            </a:xfrm>
            <a:prstGeom prst="rect">
              <a:avLst/>
            </a:prstGeom>
            <a:solidFill>
              <a:srgbClr val="BBE0E3"/>
            </a:solidFill>
            <a:ln w="9525">
              <a:solidFill>
                <a:schemeClr val="tx1"/>
              </a:solidFill>
              <a:miter lim="800000"/>
              <a:headEnd/>
              <a:tailEnd/>
            </a:ln>
          </p:spPr>
          <p:txBody>
            <a:bodyPr/>
            <a:lstStyle/>
            <a:p>
              <a:pPr marL="812800" indent="-812800" algn="ctr">
                <a:spcBef>
                  <a:spcPct val="20000"/>
                </a:spcBef>
              </a:pPr>
              <a:r>
                <a:rPr lang="en-US" sz="1600" b="1">
                  <a:latin typeface="Times New Roman" pitchFamily="18" charset="0"/>
                  <a:cs typeface="Times New Roman" pitchFamily="18" charset="0"/>
                </a:rPr>
                <a:t>Bazơ </a:t>
              </a:r>
            </a:p>
            <a:p>
              <a:pPr marL="812800" indent="-812800" algn="ctr">
                <a:spcBef>
                  <a:spcPct val="20000"/>
                </a:spcBef>
              </a:pPr>
              <a:r>
                <a:rPr lang="en-US" sz="1600" b="1">
                  <a:latin typeface="Times New Roman" pitchFamily="18" charset="0"/>
                  <a:cs typeface="Times New Roman" pitchFamily="18" charset="0"/>
                </a:rPr>
                <a:t>Tan</a:t>
              </a:r>
            </a:p>
            <a:p>
              <a:pPr marL="812800" indent="-812800" algn="ctr">
                <a:spcBef>
                  <a:spcPct val="20000"/>
                </a:spcBef>
              </a:pPr>
              <a:r>
                <a:rPr lang="en-US" sz="1600" b="1" i="1">
                  <a:latin typeface="Times New Roman" pitchFamily="18" charset="0"/>
                  <a:cs typeface="Times New Roman" pitchFamily="18" charset="0"/>
                </a:rPr>
                <a:t>NaOH</a:t>
              </a:r>
            </a:p>
            <a:p>
              <a:pPr marL="812800" indent="-812800" algn="ctr">
                <a:spcBef>
                  <a:spcPct val="20000"/>
                </a:spcBef>
              </a:pPr>
              <a:r>
                <a:rPr lang="en-US" sz="1600" b="1" i="1">
                  <a:latin typeface="Times New Roman" pitchFamily="18" charset="0"/>
                  <a:cs typeface="Times New Roman" pitchFamily="18" charset="0"/>
                </a:rPr>
                <a:t>KOH</a:t>
              </a:r>
            </a:p>
          </p:txBody>
        </p:sp>
        <p:sp>
          <p:nvSpPr>
            <p:cNvPr id="51" name="Line 30"/>
            <p:cNvSpPr>
              <a:spLocks noChangeShapeType="1"/>
            </p:cNvSpPr>
            <p:nvPr/>
          </p:nvSpPr>
          <p:spPr bwMode="auto">
            <a:xfrm>
              <a:off x="3024" y="3168"/>
              <a:ext cx="768" cy="0"/>
            </a:xfrm>
            <a:prstGeom prst="line">
              <a:avLst/>
            </a:prstGeom>
            <a:noFill/>
            <a:ln w="57150">
              <a:solidFill>
                <a:schemeClr val="tx1"/>
              </a:solidFill>
              <a:round/>
              <a:headEnd/>
              <a:tailEnd/>
            </a:ln>
          </p:spPr>
          <p:txBody>
            <a:bodyPr wrap="none"/>
            <a:lstStyle/>
            <a:p>
              <a:endParaRPr lang="en-US">
                <a:latin typeface="Times New Roman" pitchFamily="18" charset="0"/>
                <a:cs typeface="Times New Roman" pitchFamily="18" charset="0"/>
              </a:endParaRPr>
            </a:p>
          </p:txBody>
        </p:sp>
        <p:sp>
          <p:nvSpPr>
            <p:cNvPr id="52" name="Line 31"/>
            <p:cNvSpPr>
              <a:spLocks noChangeShapeType="1"/>
            </p:cNvSpPr>
            <p:nvPr/>
          </p:nvSpPr>
          <p:spPr bwMode="auto">
            <a:xfrm>
              <a:off x="3600" y="3024"/>
              <a:ext cx="0" cy="144"/>
            </a:xfrm>
            <a:prstGeom prst="line">
              <a:avLst/>
            </a:prstGeom>
            <a:noFill/>
            <a:ln w="57150">
              <a:solidFill>
                <a:schemeClr val="tx1"/>
              </a:solidFill>
              <a:round/>
              <a:headEnd/>
              <a:tailEnd/>
            </a:ln>
          </p:spPr>
          <p:txBody>
            <a:bodyPr wrap="none"/>
            <a:lstStyle/>
            <a:p>
              <a:endParaRPr lang="en-US">
                <a:latin typeface="Times New Roman" pitchFamily="18" charset="0"/>
                <a:cs typeface="Times New Roman" pitchFamily="18" charset="0"/>
              </a:endParaRPr>
            </a:p>
          </p:txBody>
        </p:sp>
        <p:sp>
          <p:nvSpPr>
            <p:cNvPr id="53" name="Line 32"/>
            <p:cNvSpPr>
              <a:spLocks noChangeShapeType="1"/>
            </p:cNvSpPr>
            <p:nvPr/>
          </p:nvSpPr>
          <p:spPr bwMode="auto">
            <a:xfrm>
              <a:off x="3024" y="3168"/>
              <a:ext cx="0" cy="144"/>
            </a:xfrm>
            <a:prstGeom prst="line">
              <a:avLst/>
            </a:prstGeom>
            <a:noFill/>
            <a:ln w="38100">
              <a:solidFill>
                <a:schemeClr val="tx1"/>
              </a:solidFill>
              <a:round/>
              <a:headEnd/>
              <a:tailEnd type="triangle" w="med" len="med"/>
            </a:ln>
          </p:spPr>
          <p:txBody>
            <a:bodyPr wrap="none"/>
            <a:lstStyle/>
            <a:p>
              <a:endParaRPr lang="en-US">
                <a:latin typeface="Times New Roman" pitchFamily="18" charset="0"/>
                <a:cs typeface="Times New Roman" pitchFamily="18" charset="0"/>
              </a:endParaRPr>
            </a:p>
          </p:txBody>
        </p:sp>
        <p:sp>
          <p:nvSpPr>
            <p:cNvPr id="54" name="Line 33"/>
            <p:cNvSpPr>
              <a:spLocks noChangeShapeType="1"/>
            </p:cNvSpPr>
            <p:nvPr/>
          </p:nvSpPr>
          <p:spPr bwMode="auto">
            <a:xfrm>
              <a:off x="3792" y="3168"/>
              <a:ext cx="0" cy="144"/>
            </a:xfrm>
            <a:prstGeom prst="line">
              <a:avLst/>
            </a:prstGeom>
            <a:noFill/>
            <a:ln w="38100">
              <a:solidFill>
                <a:schemeClr val="tx1"/>
              </a:solidFill>
              <a:round/>
              <a:headEnd/>
              <a:tailEnd type="triangle" w="med" len="med"/>
            </a:ln>
          </p:spPr>
          <p:txBody>
            <a:bodyPr wrap="none"/>
            <a:lstStyle/>
            <a:p>
              <a:endParaRPr lang="en-US">
                <a:latin typeface="Times New Roman" pitchFamily="18" charset="0"/>
                <a:cs typeface="Times New Roman" pitchFamily="18" charset="0"/>
              </a:endParaRPr>
            </a:p>
          </p:txBody>
        </p:sp>
      </p:grpSp>
      <p:grpSp>
        <p:nvGrpSpPr>
          <p:cNvPr id="55" name="Group 84"/>
          <p:cNvGrpSpPr>
            <a:grpSpLocks/>
          </p:cNvGrpSpPr>
          <p:nvPr/>
        </p:nvGrpSpPr>
        <p:grpSpPr bwMode="auto">
          <a:xfrm>
            <a:off x="8229600" y="3581400"/>
            <a:ext cx="2286000" cy="1752600"/>
            <a:chOff x="4128" y="3024"/>
            <a:chExt cx="1440" cy="1104"/>
          </a:xfrm>
        </p:grpSpPr>
        <p:sp>
          <p:nvSpPr>
            <p:cNvPr id="56" name="Rectangle 18"/>
            <p:cNvSpPr>
              <a:spLocks noChangeArrowheads="1"/>
            </p:cNvSpPr>
            <p:nvPr/>
          </p:nvSpPr>
          <p:spPr bwMode="auto">
            <a:xfrm>
              <a:off x="4128" y="3312"/>
              <a:ext cx="624" cy="816"/>
            </a:xfrm>
            <a:prstGeom prst="rect">
              <a:avLst/>
            </a:prstGeom>
            <a:solidFill>
              <a:srgbClr val="BBE0E3"/>
            </a:solidFill>
            <a:ln w="9525">
              <a:solidFill>
                <a:schemeClr val="tx1"/>
              </a:solidFill>
              <a:miter lim="800000"/>
              <a:headEnd/>
              <a:tailEnd/>
            </a:ln>
          </p:spPr>
          <p:txBody>
            <a:bodyPr/>
            <a:lstStyle/>
            <a:p>
              <a:pPr marL="812800" indent="-812800" algn="ctr">
                <a:spcBef>
                  <a:spcPct val="20000"/>
                </a:spcBef>
              </a:pPr>
              <a:r>
                <a:rPr lang="en-US" sz="1600" b="1">
                  <a:latin typeface="Times New Roman" pitchFamily="18" charset="0"/>
                  <a:cs typeface="Times New Roman" pitchFamily="18" charset="0"/>
                </a:rPr>
                <a:t>Muối </a:t>
              </a:r>
            </a:p>
            <a:p>
              <a:pPr marL="812800" indent="-812800" algn="ctr">
                <a:spcBef>
                  <a:spcPct val="20000"/>
                </a:spcBef>
              </a:pPr>
              <a:r>
                <a:rPr lang="en-US" sz="1600" b="1">
                  <a:latin typeface="Times New Roman" pitchFamily="18" charset="0"/>
                  <a:cs typeface="Times New Roman" pitchFamily="18" charset="0"/>
                </a:rPr>
                <a:t>Axit</a:t>
              </a:r>
            </a:p>
            <a:p>
              <a:pPr marL="812800" indent="-812800" algn="ctr">
                <a:spcBef>
                  <a:spcPct val="20000"/>
                </a:spcBef>
              </a:pPr>
              <a:r>
                <a:rPr lang="en-US" sz="1600" b="1" i="1">
                  <a:latin typeface="Times New Roman" pitchFamily="18" charset="0"/>
                  <a:cs typeface="Times New Roman" pitchFamily="18" charset="0"/>
                </a:rPr>
                <a:t>NaHCO</a:t>
              </a:r>
              <a:r>
                <a:rPr lang="en-US" sz="1600" b="1" i="1" baseline="-25000">
                  <a:latin typeface="Times New Roman" pitchFamily="18" charset="0"/>
                  <a:cs typeface="Times New Roman" pitchFamily="18" charset="0"/>
                </a:rPr>
                <a:t>3</a:t>
              </a:r>
              <a:endParaRPr lang="en-US" sz="1600" b="1" i="1">
                <a:latin typeface="Times New Roman" pitchFamily="18" charset="0"/>
                <a:cs typeface="Times New Roman" pitchFamily="18" charset="0"/>
              </a:endParaRPr>
            </a:p>
            <a:p>
              <a:pPr marL="812800" indent="-812800" algn="ctr">
                <a:spcBef>
                  <a:spcPct val="20000"/>
                </a:spcBef>
              </a:pPr>
              <a:r>
                <a:rPr lang="en-US" sz="1600" b="1" i="1">
                  <a:latin typeface="Times New Roman" pitchFamily="18" charset="0"/>
                  <a:cs typeface="Times New Roman" pitchFamily="18" charset="0"/>
                </a:rPr>
                <a:t>KHSO</a:t>
              </a:r>
              <a:r>
                <a:rPr lang="en-US" sz="1600" b="1" i="1" baseline="-25000">
                  <a:latin typeface="Times New Roman" pitchFamily="18" charset="0"/>
                  <a:cs typeface="Times New Roman" pitchFamily="18" charset="0"/>
                </a:rPr>
                <a:t>4</a:t>
              </a:r>
              <a:endParaRPr lang="en-US" sz="1600" b="1" i="1">
                <a:latin typeface="Times New Roman" pitchFamily="18" charset="0"/>
                <a:cs typeface="Times New Roman" pitchFamily="18" charset="0"/>
              </a:endParaRPr>
            </a:p>
          </p:txBody>
        </p:sp>
        <p:sp>
          <p:nvSpPr>
            <p:cNvPr id="57" name="Rectangle 19"/>
            <p:cNvSpPr>
              <a:spLocks noChangeArrowheads="1"/>
            </p:cNvSpPr>
            <p:nvPr/>
          </p:nvSpPr>
          <p:spPr bwMode="auto">
            <a:xfrm>
              <a:off x="4800" y="3312"/>
              <a:ext cx="768" cy="816"/>
            </a:xfrm>
            <a:prstGeom prst="rect">
              <a:avLst/>
            </a:prstGeom>
            <a:solidFill>
              <a:srgbClr val="BBE0E3"/>
            </a:solidFill>
            <a:ln w="9525">
              <a:solidFill>
                <a:schemeClr val="tx1"/>
              </a:solidFill>
              <a:miter lim="800000"/>
              <a:headEnd/>
              <a:tailEnd/>
            </a:ln>
          </p:spPr>
          <p:txBody>
            <a:bodyPr/>
            <a:lstStyle/>
            <a:p>
              <a:pPr marL="812800" indent="-812800" algn="ctr">
                <a:spcBef>
                  <a:spcPct val="20000"/>
                </a:spcBef>
              </a:pPr>
              <a:r>
                <a:rPr lang="en-US" sz="1600" b="1">
                  <a:latin typeface="Times New Roman" pitchFamily="18" charset="0"/>
                  <a:cs typeface="Times New Roman" pitchFamily="18" charset="0"/>
                </a:rPr>
                <a:t>Muối</a:t>
              </a:r>
            </a:p>
            <a:p>
              <a:pPr marL="812800" indent="-812800" algn="ctr">
                <a:spcBef>
                  <a:spcPct val="20000"/>
                </a:spcBef>
              </a:pPr>
              <a:r>
                <a:rPr lang="en-US" sz="1600" b="1">
                  <a:latin typeface="Times New Roman" pitchFamily="18" charset="0"/>
                  <a:cs typeface="Times New Roman" pitchFamily="18" charset="0"/>
                </a:rPr>
                <a:t>Trung hòa</a:t>
              </a:r>
            </a:p>
            <a:p>
              <a:pPr marL="812800" indent="-812800" algn="ctr">
                <a:spcBef>
                  <a:spcPct val="20000"/>
                </a:spcBef>
              </a:pPr>
              <a:r>
                <a:rPr lang="en-US" sz="1600" b="1" i="1">
                  <a:latin typeface="Times New Roman" pitchFamily="18" charset="0"/>
                  <a:cs typeface="Times New Roman" pitchFamily="18" charset="0"/>
                </a:rPr>
                <a:t>CaCO</a:t>
              </a:r>
              <a:r>
                <a:rPr lang="en-US" sz="1600" b="1" i="1" baseline="-25000">
                  <a:latin typeface="Times New Roman" pitchFamily="18" charset="0"/>
                  <a:cs typeface="Times New Roman" pitchFamily="18" charset="0"/>
                </a:rPr>
                <a:t>3</a:t>
              </a:r>
              <a:endParaRPr lang="en-US" sz="1600" b="1" i="1">
                <a:latin typeface="Times New Roman" pitchFamily="18" charset="0"/>
                <a:cs typeface="Times New Roman" pitchFamily="18" charset="0"/>
              </a:endParaRPr>
            </a:p>
            <a:p>
              <a:pPr marL="812800" indent="-812800" algn="ctr">
                <a:spcBef>
                  <a:spcPct val="20000"/>
                </a:spcBef>
              </a:pPr>
              <a:r>
                <a:rPr lang="en-US" sz="1600" b="1" i="1">
                  <a:latin typeface="Times New Roman" pitchFamily="18" charset="0"/>
                  <a:cs typeface="Times New Roman" pitchFamily="18" charset="0"/>
                </a:rPr>
                <a:t>Na</a:t>
              </a:r>
              <a:r>
                <a:rPr lang="en-US" sz="1600" b="1" i="1" baseline="-25000">
                  <a:latin typeface="Times New Roman" pitchFamily="18" charset="0"/>
                  <a:cs typeface="Times New Roman" pitchFamily="18" charset="0"/>
                </a:rPr>
                <a:t>2</a:t>
              </a:r>
              <a:r>
                <a:rPr lang="en-US" sz="1600" b="1" i="1">
                  <a:latin typeface="Times New Roman" pitchFamily="18" charset="0"/>
                  <a:cs typeface="Times New Roman" pitchFamily="18" charset="0"/>
                </a:rPr>
                <a:t>SO</a:t>
              </a:r>
              <a:r>
                <a:rPr lang="en-US" sz="1600" b="1" i="1" baseline="-25000">
                  <a:latin typeface="Times New Roman" pitchFamily="18" charset="0"/>
                  <a:cs typeface="Times New Roman" pitchFamily="18" charset="0"/>
                </a:rPr>
                <a:t>4</a:t>
              </a:r>
              <a:endParaRPr lang="en-US" sz="1600" b="1" i="1">
                <a:latin typeface="Times New Roman" pitchFamily="18" charset="0"/>
                <a:cs typeface="Times New Roman" pitchFamily="18" charset="0"/>
              </a:endParaRPr>
            </a:p>
          </p:txBody>
        </p:sp>
        <p:sp>
          <p:nvSpPr>
            <p:cNvPr id="58" name="Line 26"/>
            <p:cNvSpPr>
              <a:spLocks noChangeShapeType="1"/>
            </p:cNvSpPr>
            <p:nvPr/>
          </p:nvSpPr>
          <p:spPr bwMode="auto">
            <a:xfrm>
              <a:off x="4464" y="3168"/>
              <a:ext cx="768" cy="0"/>
            </a:xfrm>
            <a:prstGeom prst="line">
              <a:avLst/>
            </a:prstGeom>
            <a:noFill/>
            <a:ln w="57150">
              <a:solidFill>
                <a:schemeClr val="tx1"/>
              </a:solidFill>
              <a:round/>
              <a:headEnd/>
              <a:tailEnd/>
            </a:ln>
          </p:spPr>
          <p:txBody>
            <a:bodyPr wrap="none"/>
            <a:lstStyle/>
            <a:p>
              <a:endParaRPr lang="en-US">
                <a:latin typeface="Times New Roman" pitchFamily="18" charset="0"/>
                <a:cs typeface="Times New Roman" pitchFamily="18" charset="0"/>
              </a:endParaRPr>
            </a:p>
          </p:txBody>
        </p:sp>
        <p:sp>
          <p:nvSpPr>
            <p:cNvPr id="59" name="Line 27"/>
            <p:cNvSpPr>
              <a:spLocks noChangeShapeType="1"/>
            </p:cNvSpPr>
            <p:nvPr/>
          </p:nvSpPr>
          <p:spPr bwMode="auto">
            <a:xfrm>
              <a:off x="5040" y="3024"/>
              <a:ext cx="0" cy="144"/>
            </a:xfrm>
            <a:prstGeom prst="line">
              <a:avLst/>
            </a:prstGeom>
            <a:noFill/>
            <a:ln w="57150">
              <a:solidFill>
                <a:schemeClr val="tx1"/>
              </a:solidFill>
              <a:round/>
              <a:headEnd/>
              <a:tailEnd/>
            </a:ln>
          </p:spPr>
          <p:txBody>
            <a:bodyPr wrap="none"/>
            <a:lstStyle/>
            <a:p>
              <a:endParaRPr lang="en-US">
                <a:latin typeface="Times New Roman" pitchFamily="18" charset="0"/>
                <a:cs typeface="Times New Roman" pitchFamily="18" charset="0"/>
              </a:endParaRPr>
            </a:p>
          </p:txBody>
        </p:sp>
        <p:sp>
          <p:nvSpPr>
            <p:cNvPr id="60" name="Line 28"/>
            <p:cNvSpPr>
              <a:spLocks noChangeShapeType="1"/>
            </p:cNvSpPr>
            <p:nvPr/>
          </p:nvSpPr>
          <p:spPr bwMode="auto">
            <a:xfrm>
              <a:off x="4464" y="3168"/>
              <a:ext cx="0" cy="144"/>
            </a:xfrm>
            <a:prstGeom prst="line">
              <a:avLst/>
            </a:prstGeom>
            <a:noFill/>
            <a:ln w="38100">
              <a:solidFill>
                <a:schemeClr val="tx1"/>
              </a:solidFill>
              <a:round/>
              <a:headEnd/>
              <a:tailEnd type="triangle" w="med" len="med"/>
            </a:ln>
          </p:spPr>
          <p:txBody>
            <a:bodyPr wrap="none"/>
            <a:lstStyle/>
            <a:p>
              <a:endParaRPr lang="en-US">
                <a:latin typeface="Times New Roman" pitchFamily="18" charset="0"/>
                <a:cs typeface="Times New Roman" pitchFamily="18" charset="0"/>
              </a:endParaRPr>
            </a:p>
          </p:txBody>
        </p:sp>
        <p:sp>
          <p:nvSpPr>
            <p:cNvPr id="61" name="Line 29"/>
            <p:cNvSpPr>
              <a:spLocks noChangeShapeType="1"/>
            </p:cNvSpPr>
            <p:nvPr/>
          </p:nvSpPr>
          <p:spPr bwMode="auto">
            <a:xfrm>
              <a:off x="5232" y="3168"/>
              <a:ext cx="0" cy="144"/>
            </a:xfrm>
            <a:prstGeom prst="line">
              <a:avLst/>
            </a:prstGeom>
            <a:noFill/>
            <a:ln w="38100">
              <a:solidFill>
                <a:schemeClr val="tx1"/>
              </a:solidFill>
              <a:round/>
              <a:headEnd/>
              <a:tailEnd type="triangle" w="med" len="med"/>
            </a:ln>
          </p:spPr>
          <p:txBody>
            <a:bodyPr wrap="none"/>
            <a:lstStyle/>
            <a:p>
              <a:endParaRPr lang="en-US">
                <a:latin typeface="Times New Roman" pitchFamily="18" charset="0"/>
                <a:cs typeface="Times New Roman" pitchFamily="18" charset="0"/>
              </a:endParaRPr>
            </a:p>
          </p:txBody>
        </p:sp>
        <p:sp>
          <p:nvSpPr>
            <p:cNvPr id="62" name="Rectangle 47"/>
            <p:cNvSpPr>
              <a:spLocks noChangeArrowheads="1"/>
            </p:cNvSpPr>
            <p:nvPr/>
          </p:nvSpPr>
          <p:spPr bwMode="auto">
            <a:xfrm>
              <a:off x="4128" y="3312"/>
              <a:ext cx="624" cy="816"/>
            </a:xfrm>
            <a:prstGeom prst="rect">
              <a:avLst/>
            </a:prstGeom>
            <a:solidFill>
              <a:srgbClr val="BBE0E3"/>
            </a:solidFill>
            <a:ln w="9525">
              <a:solidFill>
                <a:schemeClr val="tx1"/>
              </a:solidFill>
              <a:miter lim="800000"/>
              <a:headEnd/>
              <a:tailEnd/>
            </a:ln>
          </p:spPr>
          <p:txBody>
            <a:bodyPr/>
            <a:lstStyle/>
            <a:p>
              <a:pPr marL="812800" indent="-812800" algn="ctr">
                <a:spcBef>
                  <a:spcPct val="20000"/>
                </a:spcBef>
              </a:pPr>
              <a:r>
                <a:rPr lang="en-US" sz="1600" b="1">
                  <a:latin typeface="Times New Roman" pitchFamily="18" charset="0"/>
                  <a:cs typeface="Times New Roman" pitchFamily="18" charset="0"/>
                </a:rPr>
                <a:t>Muối </a:t>
              </a:r>
            </a:p>
            <a:p>
              <a:pPr marL="812800" indent="-812800" algn="ctr">
                <a:spcBef>
                  <a:spcPct val="20000"/>
                </a:spcBef>
              </a:pPr>
              <a:r>
                <a:rPr lang="en-US" sz="1600" b="1">
                  <a:latin typeface="Times New Roman" pitchFamily="18" charset="0"/>
                  <a:cs typeface="Times New Roman" pitchFamily="18" charset="0"/>
                </a:rPr>
                <a:t>Axit</a:t>
              </a:r>
            </a:p>
            <a:p>
              <a:pPr marL="812800" indent="-812800" algn="ctr">
                <a:spcBef>
                  <a:spcPct val="20000"/>
                </a:spcBef>
              </a:pPr>
              <a:r>
                <a:rPr lang="en-US" sz="1600" b="1" i="1">
                  <a:latin typeface="Times New Roman" pitchFamily="18" charset="0"/>
                  <a:cs typeface="Times New Roman" pitchFamily="18" charset="0"/>
                </a:rPr>
                <a:t>NaHCO</a:t>
              </a:r>
              <a:r>
                <a:rPr lang="en-US" sz="1600" b="1" i="1" baseline="-25000">
                  <a:latin typeface="Times New Roman" pitchFamily="18" charset="0"/>
                  <a:cs typeface="Times New Roman" pitchFamily="18" charset="0"/>
                </a:rPr>
                <a:t>3</a:t>
              </a:r>
              <a:endParaRPr lang="en-US" sz="1600" b="1" i="1">
                <a:latin typeface="Times New Roman" pitchFamily="18" charset="0"/>
                <a:cs typeface="Times New Roman" pitchFamily="18" charset="0"/>
              </a:endParaRPr>
            </a:p>
            <a:p>
              <a:pPr marL="812800" indent="-812800" algn="ctr">
                <a:spcBef>
                  <a:spcPct val="20000"/>
                </a:spcBef>
              </a:pPr>
              <a:r>
                <a:rPr lang="en-US" sz="1600" b="1" i="1">
                  <a:latin typeface="Times New Roman" pitchFamily="18" charset="0"/>
                  <a:cs typeface="Times New Roman" pitchFamily="18" charset="0"/>
                </a:rPr>
                <a:t>KHSO</a:t>
              </a:r>
              <a:r>
                <a:rPr lang="en-US" sz="1600" b="1" i="1" baseline="-25000">
                  <a:latin typeface="Times New Roman" pitchFamily="18" charset="0"/>
                  <a:cs typeface="Times New Roman" pitchFamily="18" charset="0"/>
                </a:rPr>
                <a:t>4</a:t>
              </a:r>
              <a:endParaRPr lang="en-US" sz="1600" b="1" i="1">
                <a:latin typeface="Times New Roman" pitchFamily="18" charset="0"/>
                <a:cs typeface="Times New Roman" pitchFamily="18" charset="0"/>
              </a:endParaRPr>
            </a:p>
          </p:txBody>
        </p:sp>
        <p:sp>
          <p:nvSpPr>
            <p:cNvPr id="63" name="Rectangle 48"/>
            <p:cNvSpPr>
              <a:spLocks noChangeArrowheads="1"/>
            </p:cNvSpPr>
            <p:nvPr/>
          </p:nvSpPr>
          <p:spPr bwMode="auto">
            <a:xfrm>
              <a:off x="4800" y="3312"/>
              <a:ext cx="768" cy="816"/>
            </a:xfrm>
            <a:prstGeom prst="rect">
              <a:avLst/>
            </a:prstGeom>
            <a:solidFill>
              <a:srgbClr val="BBE0E3"/>
            </a:solidFill>
            <a:ln w="9525">
              <a:solidFill>
                <a:schemeClr val="tx1"/>
              </a:solidFill>
              <a:miter lim="800000"/>
              <a:headEnd/>
              <a:tailEnd/>
            </a:ln>
          </p:spPr>
          <p:txBody>
            <a:bodyPr/>
            <a:lstStyle/>
            <a:p>
              <a:pPr marL="812800" indent="-812800" algn="ctr">
                <a:spcBef>
                  <a:spcPct val="20000"/>
                </a:spcBef>
              </a:pPr>
              <a:r>
                <a:rPr lang="en-US" sz="1600" b="1">
                  <a:latin typeface="Times New Roman" pitchFamily="18" charset="0"/>
                  <a:cs typeface="Times New Roman" pitchFamily="18" charset="0"/>
                </a:rPr>
                <a:t>Muối</a:t>
              </a:r>
            </a:p>
            <a:p>
              <a:pPr marL="812800" indent="-812800" algn="ctr">
                <a:spcBef>
                  <a:spcPct val="20000"/>
                </a:spcBef>
              </a:pPr>
              <a:r>
                <a:rPr lang="en-US" sz="1600" b="1">
                  <a:latin typeface="Times New Roman" pitchFamily="18" charset="0"/>
                  <a:cs typeface="Times New Roman" pitchFamily="18" charset="0"/>
                </a:rPr>
                <a:t>Trung hòa</a:t>
              </a:r>
            </a:p>
            <a:p>
              <a:pPr marL="812800" indent="-812800" algn="ctr">
                <a:spcBef>
                  <a:spcPct val="20000"/>
                </a:spcBef>
              </a:pPr>
              <a:r>
                <a:rPr lang="en-US" sz="1600" b="1" i="1">
                  <a:latin typeface="Times New Roman" pitchFamily="18" charset="0"/>
                  <a:cs typeface="Times New Roman" pitchFamily="18" charset="0"/>
                </a:rPr>
                <a:t>CaCO</a:t>
              </a:r>
              <a:r>
                <a:rPr lang="en-US" sz="1600" b="1" i="1" baseline="-25000">
                  <a:latin typeface="Times New Roman" pitchFamily="18" charset="0"/>
                  <a:cs typeface="Times New Roman" pitchFamily="18" charset="0"/>
                </a:rPr>
                <a:t>3</a:t>
              </a:r>
              <a:endParaRPr lang="en-US" sz="1600" b="1" i="1">
                <a:latin typeface="Times New Roman" pitchFamily="18" charset="0"/>
                <a:cs typeface="Times New Roman" pitchFamily="18" charset="0"/>
              </a:endParaRPr>
            </a:p>
            <a:p>
              <a:pPr marL="812800" indent="-812800" algn="ctr">
                <a:spcBef>
                  <a:spcPct val="20000"/>
                </a:spcBef>
              </a:pPr>
              <a:r>
                <a:rPr lang="en-US" sz="1600" b="1" i="1">
                  <a:latin typeface="Times New Roman" pitchFamily="18" charset="0"/>
                  <a:cs typeface="Times New Roman" pitchFamily="18" charset="0"/>
                </a:rPr>
                <a:t>Na</a:t>
              </a:r>
              <a:r>
                <a:rPr lang="en-US" sz="1600" b="1" i="1" baseline="-25000">
                  <a:latin typeface="Times New Roman" pitchFamily="18" charset="0"/>
                  <a:cs typeface="Times New Roman" pitchFamily="18" charset="0"/>
                </a:rPr>
                <a:t>2</a:t>
              </a:r>
              <a:r>
                <a:rPr lang="en-US" sz="1600" b="1" i="1">
                  <a:latin typeface="Times New Roman" pitchFamily="18" charset="0"/>
                  <a:cs typeface="Times New Roman" pitchFamily="18" charset="0"/>
                </a:rPr>
                <a:t>SO</a:t>
              </a:r>
              <a:r>
                <a:rPr lang="en-US" sz="1600" b="1" i="1" baseline="-25000">
                  <a:latin typeface="Times New Roman" pitchFamily="18" charset="0"/>
                  <a:cs typeface="Times New Roman" pitchFamily="18" charset="0"/>
                </a:rPr>
                <a:t>4</a:t>
              </a:r>
              <a:endParaRPr lang="en-US" sz="1600" b="1" i="1">
                <a:latin typeface="Times New Roman" pitchFamily="18" charset="0"/>
                <a:cs typeface="Times New Roman" pitchFamily="18" charset="0"/>
              </a:endParaRPr>
            </a:p>
          </p:txBody>
        </p:sp>
        <p:sp>
          <p:nvSpPr>
            <p:cNvPr id="64" name="Line 49"/>
            <p:cNvSpPr>
              <a:spLocks noChangeShapeType="1"/>
            </p:cNvSpPr>
            <p:nvPr/>
          </p:nvSpPr>
          <p:spPr bwMode="auto">
            <a:xfrm>
              <a:off x="4464" y="3168"/>
              <a:ext cx="768" cy="0"/>
            </a:xfrm>
            <a:prstGeom prst="line">
              <a:avLst/>
            </a:prstGeom>
            <a:noFill/>
            <a:ln w="57150">
              <a:solidFill>
                <a:schemeClr val="tx1"/>
              </a:solidFill>
              <a:round/>
              <a:headEnd/>
              <a:tailEnd/>
            </a:ln>
          </p:spPr>
          <p:txBody>
            <a:bodyPr wrap="none"/>
            <a:lstStyle/>
            <a:p>
              <a:endParaRPr lang="en-US">
                <a:latin typeface="Times New Roman" pitchFamily="18" charset="0"/>
                <a:cs typeface="Times New Roman" pitchFamily="18" charset="0"/>
              </a:endParaRPr>
            </a:p>
          </p:txBody>
        </p:sp>
        <p:sp>
          <p:nvSpPr>
            <p:cNvPr id="65" name="Line 50"/>
            <p:cNvSpPr>
              <a:spLocks noChangeShapeType="1"/>
            </p:cNvSpPr>
            <p:nvPr/>
          </p:nvSpPr>
          <p:spPr bwMode="auto">
            <a:xfrm>
              <a:off x="4464" y="3168"/>
              <a:ext cx="0" cy="144"/>
            </a:xfrm>
            <a:prstGeom prst="line">
              <a:avLst/>
            </a:prstGeom>
            <a:noFill/>
            <a:ln w="38100">
              <a:solidFill>
                <a:schemeClr val="tx1"/>
              </a:solidFill>
              <a:round/>
              <a:headEnd/>
              <a:tailEnd type="triangle" w="med" len="med"/>
            </a:ln>
          </p:spPr>
          <p:txBody>
            <a:bodyPr wrap="none"/>
            <a:lstStyle/>
            <a:p>
              <a:endParaRPr lang="en-US">
                <a:latin typeface="Times New Roman" pitchFamily="18" charset="0"/>
                <a:cs typeface="Times New Roman" pitchFamily="18" charset="0"/>
              </a:endParaRPr>
            </a:p>
          </p:txBody>
        </p:sp>
        <p:sp>
          <p:nvSpPr>
            <p:cNvPr id="66" name="Line 51"/>
            <p:cNvSpPr>
              <a:spLocks noChangeShapeType="1"/>
            </p:cNvSpPr>
            <p:nvPr/>
          </p:nvSpPr>
          <p:spPr bwMode="auto">
            <a:xfrm>
              <a:off x="5232" y="3168"/>
              <a:ext cx="0" cy="144"/>
            </a:xfrm>
            <a:prstGeom prst="line">
              <a:avLst/>
            </a:prstGeom>
            <a:noFill/>
            <a:ln w="38100">
              <a:solidFill>
                <a:schemeClr val="tx1"/>
              </a:solidFill>
              <a:round/>
              <a:headEnd/>
              <a:tailEnd type="triangle" w="med" len="med"/>
            </a:ln>
          </p:spPr>
          <p:txBody>
            <a:bodyPr wrap="none"/>
            <a:lstStyle/>
            <a:p>
              <a:endParaRPr lang="en-US">
                <a:latin typeface="Times New Roman" pitchFamily="18" charset="0"/>
                <a:cs typeface="Times New Roman" pitchFamily="18" charset="0"/>
              </a:endParaRPr>
            </a:p>
          </p:txBody>
        </p:sp>
        <p:sp>
          <p:nvSpPr>
            <p:cNvPr id="67" name="Rectangle 53"/>
            <p:cNvSpPr>
              <a:spLocks noChangeArrowheads="1"/>
            </p:cNvSpPr>
            <p:nvPr/>
          </p:nvSpPr>
          <p:spPr bwMode="auto">
            <a:xfrm>
              <a:off x="4128" y="3312"/>
              <a:ext cx="624" cy="816"/>
            </a:xfrm>
            <a:prstGeom prst="rect">
              <a:avLst/>
            </a:prstGeom>
            <a:solidFill>
              <a:srgbClr val="BBE0E3"/>
            </a:solidFill>
            <a:ln w="9525">
              <a:solidFill>
                <a:schemeClr val="tx1"/>
              </a:solidFill>
              <a:miter lim="800000"/>
              <a:headEnd/>
              <a:tailEnd/>
            </a:ln>
          </p:spPr>
          <p:txBody>
            <a:bodyPr/>
            <a:lstStyle/>
            <a:p>
              <a:pPr marL="812800" indent="-812800" algn="ctr">
                <a:spcBef>
                  <a:spcPct val="20000"/>
                </a:spcBef>
              </a:pPr>
              <a:r>
                <a:rPr lang="en-US" sz="1600" b="1">
                  <a:latin typeface="Times New Roman" pitchFamily="18" charset="0"/>
                  <a:cs typeface="Times New Roman" pitchFamily="18" charset="0"/>
                </a:rPr>
                <a:t>Muối </a:t>
              </a:r>
            </a:p>
            <a:p>
              <a:pPr marL="812800" indent="-812800" algn="ctr">
                <a:spcBef>
                  <a:spcPct val="20000"/>
                </a:spcBef>
              </a:pPr>
              <a:r>
                <a:rPr lang="en-US" sz="1600" b="1">
                  <a:latin typeface="Times New Roman" pitchFamily="18" charset="0"/>
                  <a:cs typeface="Times New Roman" pitchFamily="18" charset="0"/>
                </a:rPr>
                <a:t>Axit</a:t>
              </a:r>
            </a:p>
            <a:p>
              <a:pPr marL="812800" indent="-812800" algn="ctr">
                <a:spcBef>
                  <a:spcPct val="20000"/>
                </a:spcBef>
              </a:pPr>
              <a:r>
                <a:rPr lang="en-US" sz="1600" b="1" i="1">
                  <a:latin typeface="Times New Roman" pitchFamily="18" charset="0"/>
                  <a:cs typeface="Times New Roman" pitchFamily="18" charset="0"/>
                </a:rPr>
                <a:t>NaHCO</a:t>
              </a:r>
              <a:r>
                <a:rPr lang="en-US" sz="1600" b="1" i="1" baseline="-25000">
                  <a:latin typeface="Times New Roman" pitchFamily="18" charset="0"/>
                  <a:cs typeface="Times New Roman" pitchFamily="18" charset="0"/>
                </a:rPr>
                <a:t>3</a:t>
              </a:r>
              <a:endParaRPr lang="en-US" sz="1600" b="1" i="1">
                <a:latin typeface="Times New Roman" pitchFamily="18" charset="0"/>
                <a:cs typeface="Times New Roman" pitchFamily="18" charset="0"/>
              </a:endParaRPr>
            </a:p>
            <a:p>
              <a:pPr marL="812800" indent="-812800" algn="ctr">
                <a:spcBef>
                  <a:spcPct val="20000"/>
                </a:spcBef>
              </a:pPr>
              <a:r>
                <a:rPr lang="en-US" sz="1600" b="1" i="1">
                  <a:latin typeface="Times New Roman" pitchFamily="18" charset="0"/>
                  <a:cs typeface="Times New Roman" pitchFamily="18" charset="0"/>
                </a:rPr>
                <a:t>KHSO</a:t>
              </a:r>
              <a:r>
                <a:rPr lang="en-US" sz="1600" b="1" i="1" baseline="-25000">
                  <a:latin typeface="Times New Roman" pitchFamily="18" charset="0"/>
                  <a:cs typeface="Times New Roman" pitchFamily="18" charset="0"/>
                </a:rPr>
                <a:t>4</a:t>
              </a:r>
              <a:endParaRPr lang="en-US" sz="1600" b="1" i="1">
                <a:latin typeface="Times New Roman" pitchFamily="18" charset="0"/>
                <a:cs typeface="Times New Roman" pitchFamily="18" charset="0"/>
              </a:endParaRPr>
            </a:p>
          </p:txBody>
        </p:sp>
        <p:sp>
          <p:nvSpPr>
            <p:cNvPr id="68" name="Rectangle 54"/>
            <p:cNvSpPr>
              <a:spLocks noChangeArrowheads="1"/>
            </p:cNvSpPr>
            <p:nvPr/>
          </p:nvSpPr>
          <p:spPr bwMode="auto">
            <a:xfrm>
              <a:off x="4800" y="3312"/>
              <a:ext cx="768" cy="816"/>
            </a:xfrm>
            <a:prstGeom prst="rect">
              <a:avLst/>
            </a:prstGeom>
            <a:solidFill>
              <a:srgbClr val="BBE0E3"/>
            </a:solidFill>
            <a:ln w="9525">
              <a:solidFill>
                <a:schemeClr val="tx1"/>
              </a:solidFill>
              <a:miter lim="800000"/>
              <a:headEnd/>
              <a:tailEnd/>
            </a:ln>
          </p:spPr>
          <p:txBody>
            <a:bodyPr/>
            <a:lstStyle/>
            <a:p>
              <a:pPr marL="812800" indent="-812800" algn="ctr">
                <a:spcBef>
                  <a:spcPct val="20000"/>
                </a:spcBef>
              </a:pPr>
              <a:r>
                <a:rPr lang="en-US" sz="1600" b="1">
                  <a:latin typeface="Times New Roman" pitchFamily="18" charset="0"/>
                  <a:cs typeface="Times New Roman" pitchFamily="18" charset="0"/>
                </a:rPr>
                <a:t>Muối</a:t>
              </a:r>
            </a:p>
            <a:p>
              <a:pPr marL="812800" indent="-812800" algn="ctr">
                <a:spcBef>
                  <a:spcPct val="20000"/>
                </a:spcBef>
              </a:pPr>
              <a:r>
                <a:rPr lang="en-US" sz="1600" b="1">
                  <a:latin typeface="Times New Roman" pitchFamily="18" charset="0"/>
                  <a:cs typeface="Times New Roman" pitchFamily="18" charset="0"/>
                </a:rPr>
                <a:t>Trung hòa</a:t>
              </a:r>
            </a:p>
            <a:p>
              <a:pPr marL="812800" indent="-812800" algn="ctr">
                <a:spcBef>
                  <a:spcPct val="20000"/>
                </a:spcBef>
              </a:pPr>
              <a:r>
                <a:rPr lang="en-US" sz="1600" b="1" i="1">
                  <a:latin typeface="Times New Roman" pitchFamily="18" charset="0"/>
                  <a:cs typeface="Times New Roman" pitchFamily="18" charset="0"/>
                </a:rPr>
                <a:t>CaCO</a:t>
              </a:r>
              <a:r>
                <a:rPr lang="en-US" sz="1600" b="1" i="1" baseline="-25000">
                  <a:latin typeface="Times New Roman" pitchFamily="18" charset="0"/>
                  <a:cs typeface="Times New Roman" pitchFamily="18" charset="0"/>
                </a:rPr>
                <a:t>3</a:t>
              </a:r>
              <a:endParaRPr lang="en-US" sz="1600" b="1" i="1">
                <a:latin typeface="Times New Roman" pitchFamily="18" charset="0"/>
                <a:cs typeface="Times New Roman" pitchFamily="18" charset="0"/>
              </a:endParaRPr>
            </a:p>
            <a:p>
              <a:pPr marL="812800" indent="-812800" algn="ctr">
                <a:spcBef>
                  <a:spcPct val="20000"/>
                </a:spcBef>
              </a:pPr>
              <a:r>
                <a:rPr lang="en-US" sz="1600" b="1" i="1">
                  <a:latin typeface="Times New Roman" pitchFamily="18" charset="0"/>
                  <a:cs typeface="Times New Roman" pitchFamily="18" charset="0"/>
                </a:rPr>
                <a:t>Na</a:t>
              </a:r>
              <a:r>
                <a:rPr lang="en-US" sz="1600" b="1" i="1" baseline="-25000">
                  <a:latin typeface="Times New Roman" pitchFamily="18" charset="0"/>
                  <a:cs typeface="Times New Roman" pitchFamily="18" charset="0"/>
                </a:rPr>
                <a:t>2</a:t>
              </a:r>
              <a:r>
                <a:rPr lang="en-US" sz="1600" b="1" i="1">
                  <a:latin typeface="Times New Roman" pitchFamily="18" charset="0"/>
                  <a:cs typeface="Times New Roman" pitchFamily="18" charset="0"/>
                </a:rPr>
                <a:t>SO</a:t>
              </a:r>
              <a:r>
                <a:rPr lang="en-US" sz="1600" b="1" i="1" baseline="-25000">
                  <a:latin typeface="Times New Roman" pitchFamily="18" charset="0"/>
                  <a:cs typeface="Times New Roman" pitchFamily="18" charset="0"/>
                </a:rPr>
                <a:t>4</a:t>
              </a:r>
              <a:endParaRPr lang="en-US" sz="1600" b="1" i="1">
                <a:latin typeface="Times New Roman" pitchFamily="18" charset="0"/>
                <a:cs typeface="Times New Roman" pitchFamily="18" charset="0"/>
              </a:endParaRPr>
            </a:p>
          </p:txBody>
        </p:sp>
        <p:sp>
          <p:nvSpPr>
            <p:cNvPr id="69" name="Line 55"/>
            <p:cNvSpPr>
              <a:spLocks noChangeShapeType="1"/>
            </p:cNvSpPr>
            <p:nvPr/>
          </p:nvSpPr>
          <p:spPr bwMode="auto">
            <a:xfrm>
              <a:off x="4464" y="3168"/>
              <a:ext cx="768" cy="0"/>
            </a:xfrm>
            <a:prstGeom prst="line">
              <a:avLst/>
            </a:prstGeom>
            <a:noFill/>
            <a:ln w="57150">
              <a:solidFill>
                <a:schemeClr val="tx1"/>
              </a:solidFill>
              <a:round/>
              <a:headEnd/>
              <a:tailEnd/>
            </a:ln>
          </p:spPr>
          <p:txBody>
            <a:bodyPr wrap="none"/>
            <a:lstStyle/>
            <a:p>
              <a:endParaRPr lang="en-US">
                <a:latin typeface="Times New Roman" pitchFamily="18" charset="0"/>
                <a:cs typeface="Times New Roman" pitchFamily="18" charset="0"/>
              </a:endParaRPr>
            </a:p>
          </p:txBody>
        </p:sp>
        <p:sp>
          <p:nvSpPr>
            <p:cNvPr id="70" name="Line 56"/>
            <p:cNvSpPr>
              <a:spLocks noChangeShapeType="1"/>
            </p:cNvSpPr>
            <p:nvPr/>
          </p:nvSpPr>
          <p:spPr bwMode="auto">
            <a:xfrm>
              <a:off x="4464" y="3168"/>
              <a:ext cx="0" cy="144"/>
            </a:xfrm>
            <a:prstGeom prst="line">
              <a:avLst/>
            </a:prstGeom>
            <a:noFill/>
            <a:ln w="38100">
              <a:solidFill>
                <a:schemeClr val="tx1"/>
              </a:solidFill>
              <a:round/>
              <a:headEnd/>
              <a:tailEnd type="triangle" w="med" len="med"/>
            </a:ln>
          </p:spPr>
          <p:txBody>
            <a:bodyPr wrap="none"/>
            <a:lstStyle/>
            <a:p>
              <a:endParaRPr lang="en-US">
                <a:latin typeface="Times New Roman" pitchFamily="18" charset="0"/>
                <a:cs typeface="Times New Roman" pitchFamily="18" charset="0"/>
              </a:endParaRPr>
            </a:p>
          </p:txBody>
        </p:sp>
        <p:sp>
          <p:nvSpPr>
            <p:cNvPr id="71" name="Line 57"/>
            <p:cNvSpPr>
              <a:spLocks noChangeShapeType="1"/>
            </p:cNvSpPr>
            <p:nvPr/>
          </p:nvSpPr>
          <p:spPr bwMode="auto">
            <a:xfrm>
              <a:off x="5232" y="3168"/>
              <a:ext cx="0" cy="144"/>
            </a:xfrm>
            <a:prstGeom prst="line">
              <a:avLst/>
            </a:prstGeom>
            <a:noFill/>
            <a:ln w="38100">
              <a:solidFill>
                <a:schemeClr val="tx1"/>
              </a:solidFill>
              <a:round/>
              <a:headEnd/>
              <a:tailEnd type="triangle" w="med" len="med"/>
            </a:ln>
          </p:spPr>
          <p:txBody>
            <a:bodyPr wrap="none"/>
            <a:lstStyle/>
            <a:p>
              <a:endParaRPr lang="en-US">
                <a:latin typeface="Times New Roman" pitchFamily="18" charset="0"/>
                <a:cs typeface="Times New Roman" pitchFamily="18" charset="0"/>
              </a:endParaRPr>
            </a:p>
          </p:txBody>
        </p:sp>
        <p:sp>
          <p:nvSpPr>
            <p:cNvPr id="72" name="Line 58"/>
            <p:cNvSpPr>
              <a:spLocks noChangeShapeType="1"/>
            </p:cNvSpPr>
            <p:nvPr/>
          </p:nvSpPr>
          <p:spPr bwMode="auto">
            <a:xfrm>
              <a:off x="5040" y="3024"/>
              <a:ext cx="0" cy="144"/>
            </a:xfrm>
            <a:prstGeom prst="line">
              <a:avLst/>
            </a:prstGeom>
            <a:noFill/>
            <a:ln w="57150">
              <a:solidFill>
                <a:schemeClr val="tx1"/>
              </a:solidFill>
              <a:round/>
              <a:headEnd/>
              <a:tailEnd/>
            </a:ln>
          </p:spPr>
          <p:txBody>
            <a:bodyPr wrap="none"/>
            <a:lstStyle/>
            <a:p>
              <a:endParaRPr lang="en-US">
                <a:latin typeface="Times New Roman" pitchFamily="18" charset="0"/>
                <a:cs typeface="Times New Roman" pitchFamily="18" charset="0"/>
              </a:endParaRPr>
            </a:p>
          </p:txBody>
        </p:sp>
        <p:sp>
          <p:nvSpPr>
            <p:cNvPr id="73" name="Rectangle 59"/>
            <p:cNvSpPr>
              <a:spLocks noChangeArrowheads="1"/>
            </p:cNvSpPr>
            <p:nvPr/>
          </p:nvSpPr>
          <p:spPr bwMode="auto">
            <a:xfrm>
              <a:off x="4128" y="3312"/>
              <a:ext cx="624" cy="816"/>
            </a:xfrm>
            <a:prstGeom prst="rect">
              <a:avLst/>
            </a:prstGeom>
            <a:solidFill>
              <a:srgbClr val="BBE0E3"/>
            </a:solidFill>
            <a:ln w="9525">
              <a:solidFill>
                <a:schemeClr val="tx1"/>
              </a:solidFill>
              <a:miter lim="800000"/>
              <a:headEnd/>
              <a:tailEnd/>
            </a:ln>
          </p:spPr>
          <p:txBody>
            <a:bodyPr/>
            <a:lstStyle/>
            <a:p>
              <a:pPr marL="812800" indent="-812800" algn="ctr">
                <a:spcBef>
                  <a:spcPct val="20000"/>
                </a:spcBef>
              </a:pPr>
              <a:r>
                <a:rPr lang="en-US" sz="1600" b="1">
                  <a:latin typeface="Times New Roman" pitchFamily="18" charset="0"/>
                  <a:cs typeface="Times New Roman" pitchFamily="18" charset="0"/>
                </a:rPr>
                <a:t>Muối </a:t>
              </a:r>
            </a:p>
            <a:p>
              <a:pPr marL="812800" indent="-812800" algn="ctr">
                <a:spcBef>
                  <a:spcPct val="20000"/>
                </a:spcBef>
              </a:pPr>
              <a:r>
                <a:rPr lang="en-US" sz="1600" b="1">
                  <a:latin typeface="Times New Roman" pitchFamily="18" charset="0"/>
                  <a:cs typeface="Times New Roman" pitchFamily="18" charset="0"/>
                </a:rPr>
                <a:t>Axit</a:t>
              </a:r>
            </a:p>
            <a:p>
              <a:pPr marL="812800" indent="-812800" algn="ctr">
                <a:spcBef>
                  <a:spcPct val="20000"/>
                </a:spcBef>
              </a:pPr>
              <a:r>
                <a:rPr lang="en-US" sz="1600" b="1" i="1">
                  <a:latin typeface="Times New Roman" pitchFamily="18" charset="0"/>
                  <a:cs typeface="Times New Roman" pitchFamily="18" charset="0"/>
                </a:rPr>
                <a:t>NaHCO</a:t>
              </a:r>
              <a:r>
                <a:rPr lang="en-US" sz="1600" b="1" i="1" baseline="-25000">
                  <a:latin typeface="Times New Roman" pitchFamily="18" charset="0"/>
                  <a:cs typeface="Times New Roman" pitchFamily="18" charset="0"/>
                </a:rPr>
                <a:t>3</a:t>
              </a:r>
              <a:endParaRPr lang="en-US" sz="1600" b="1" i="1">
                <a:latin typeface="Times New Roman" pitchFamily="18" charset="0"/>
                <a:cs typeface="Times New Roman" pitchFamily="18" charset="0"/>
              </a:endParaRPr>
            </a:p>
            <a:p>
              <a:pPr marL="812800" indent="-812800" algn="ctr">
                <a:spcBef>
                  <a:spcPct val="20000"/>
                </a:spcBef>
              </a:pPr>
              <a:r>
                <a:rPr lang="en-US" sz="1600" b="1" i="1">
                  <a:latin typeface="Times New Roman" pitchFamily="18" charset="0"/>
                  <a:cs typeface="Times New Roman" pitchFamily="18" charset="0"/>
                </a:rPr>
                <a:t>KHSO</a:t>
              </a:r>
              <a:r>
                <a:rPr lang="en-US" sz="1600" b="1" i="1" baseline="-25000">
                  <a:latin typeface="Times New Roman" pitchFamily="18" charset="0"/>
                  <a:cs typeface="Times New Roman" pitchFamily="18" charset="0"/>
                </a:rPr>
                <a:t>4</a:t>
              </a:r>
              <a:endParaRPr lang="en-US" sz="1600" b="1" i="1">
                <a:latin typeface="Times New Roman" pitchFamily="18" charset="0"/>
                <a:cs typeface="Times New Roman" pitchFamily="18" charset="0"/>
              </a:endParaRPr>
            </a:p>
          </p:txBody>
        </p:sp>
        <p:sp>
          <p:nvSpPr>
            <p:cNvPr id="74" name="Rectangle 60"/>
            <p:cNvSpPr>
              <a:spLocks noChangeArrowheads="1"/>
            </p:cNvSpPr>
            <p:nvPr/>
          </p:nvSpPr>
          <p:spPr bwMode="auto">
            <a:xfrm>
              <a:off x="4800" y="3312"/>
              <a:ext cx="768" cy="816"/>
            </a:xfrm>
            <a:prstGeom prst="rect">
              <a:avLst/>
            </a:prstGeom>
            <a:solidFill>
              <a:srgbClr val="BBE0E3"/>
            </a:solidFill>
            <a:ln w="9525">
              <a:solidFill>
                <a:schemeClr val="tx1"/>
              </a:solidFill>
              <a:miter lim="800000"/>
              <a:headEnd/>
              <a:tailEnd/>
            </a:ln>
          </p:spPr>
          <p:txBody>
            <a:bodyPr/>
            <a:lstStyle/>
            <a:p>
              <a:pPr marL="812800" indent="-812800" algn="ctr">
                <a:spcBef>
                  <a:spcPct val="20000"/>
                </a:spcBef>
              </a:pPr>
              <a:r>
                <a:rPr lang="en-US" sz="1600" b="1">
                  <a:latin typeface="Times New Roman" pitchFamily="18" charset="0"/>
                  <a:cs typeface="Times New Roman" pitchFamily="18" charset="0"/>
                </a:rPr>
                <a:t>Muối</a:t>
              </a:r>
            </a:p>
            <a:p>
              <a:pPr marL="812800" indent="-812800" algn="ctr">
                <a:spcBef>
                  <a:spcPct val="20000"/>
                </a:spcBef>
              </a:pPr>
              <a:r>
                <a:rPr lang="en-US" sz="1600" b="1">
                  <a:latin typeface="Times New Roman" pitchFamily="18" charset="0"/>
                  <a:cs typeface="Times New Roman" pitchFamily="18" charset="0"/>
                </a:rPr>
                <a:t>Trung hòa</a:t>
              </a:r>
            </a:p>
            <a:p>
              <a:pPr marL="812800" indent="-812800" algn="ctr">
                <a:spcBef>
                  <a:spcPct val="20000"/>
                </a:spcBef>
              </a:pPr>
              <a:r>
                <a:rPr lang="en-US" sz="1600" b="1" i="1">
                  <a:latin typeface="Times New Roman" pitchFamily="18" charset="0"/>
                  <a:cs typeface="Times New Roman" pitchFamily="18" charset="0"/>
                </a:rPr>
                <a:t>CaCO</a:t>
              </a:r>
              <a:r>
                <a:rPr lang="en-US" sz="1600" b="1" i="1" baseline="-25000">
                  <a:latin typeface="Times New Roman" pitchFamily="18" charset="0"/>
                  <a:cs typeface="Times New Roman" pitchFamily="18" charset="0"/>
                </a:rPr>
                <a:t>3</a:t>
              </a:r>
              <a:endParaRPr lang="en-US" sz="1600" b="1" i="1">
                <a:latin typeface="Times New Roman" pitchFamily="18" charset="0"/>
                <a:cs typeface="Times New Roman" pitchFamily="18" charset="0"/>
              </a:endParaRPr>
            </a:p>
            <a:p>
              <a:pPr marL="812800" indent="-812800" algn="ctr">
                <a:spcBef>
                  <a:spcPct val="20000"/>
                </a:spcBef>
              </a:pPr>
              <a:r>
                <a:rPr lang="en-US" sz="1600" b="1" i="1">
                  <a:latin typeface="Times New Roman" pitchFamily="18" charset="0"/>
                  <a:cs typeface="Times New Roman" pitchFamily="18" charset="0"/>
                </a:rPr>
                <a:t>Na</a:t>
              </a:r>
              <a:r>
                <a:rPr lang="en-US" sz="1600" b="1" i="1" baseline="-25000">
                  <a:latin typeface="Times New Roman" pitchFamily="18" charset="0"/>
                  <a:cs typeface="Times New Roman" pitchFamily="18" charset="0"/>
                </a:rPr>
                <a:t>2</a:t>
              </a:r>
              <a:r>
                <a:rPr lang="en-US" sz="1600" b="1" i="1">
                  <a:latin typeface="Times New Roman" pitchFamily="18" charset="0"/>
                  <a:cs typeface="Times New Roman" pitchFamily="18" charset="0"/>
                </a:rPr>
                <a:t>SO</a:t>
              </a:r>
              <a:r>
                <a:rPr lang="en-US" sz="1600" b="1" i="1" baseline="-25000">
                  <a:latin typeface="Times New Roman" pitchFamily="18" charset="0"/>
                  <a:cs typeface="Times New Roman" pitchFamily="18" charset="0"/>
                </a:rPr>
                <a:t>4</a:t>
              </a:r>
              <a:endParaRPr lang="en-US" sz="1600" b="1" i="1">
                <a:latin typeface="Times New Roman" pitchFamily="18" charset="0"/>
                <a:cs typeface="Times New Roman" pitchFamily="18" charset="0"/>
              </a:endParaRPr>
            </a:p>
          </p:txBody>
        </p:sp>
        <p:sp>
          <p:nvSpPr>
            <p:cNvPr id="75" name="Line 61"/>
            <p:cNvSpPr>
              <a:spLocks noChangeShapeType="1"/>
            </p:cNvSpPr>
            <p:nvPr/>
          </p:nvSpPr>
          <p:spPr bwMode="auto">
            <a:xfrm>
              <a:off x="4464" y="3168"/>
              <a:ext cx="0" cy="144"/>
            </a:xfrm>
            <a:prstGeom prst="line">
              <a:avLst/>
            </a:prstGeom>
            <a:noFill/>
            <a:ln w="38100">
              <a:solidFill>
                <a:schemeClr val="tx1"/>
              </a:solidFill>
              <a:round/>
              <a:headEnd/>
              <a:tailEnd type="triangle" w="med" len="med"/>
            </a:ln>
          </p:spPr>
          <p:txBody>
            <a:bodyPr wrap="none"/>
            <a:lstStyle/>
            <a:p>
              <a:endParaRPr lang="en-US">
                <a:latin typeface="Times New Roman" pitchFamily="18" charset="0"/>
                <a:cs typeface="Times New Roman" pitchFamily="18" charset="0"/>
              </a:endParaRP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3" presetClass="entr" presetSubtype="10" fill="hold" grpId="0" nodeType="clickEffect">
                                  <p:stCondLst>
                                    <p:cond delay="0"/>
                                  </p:stCondLst>
                                  <p:childTnLst>
                                    <p:set>
                                      <p:cBhvr>
                                        <p:cTn id="13" dur="1" fill="hold">
                                          <p:stCondLst>
                                            <p:cond delay="0"/>
                                          </p:stCondLst>
                                        </p:cTn>
                                        <p:tgtEl>
                                          <p:spTgt spid="6"/>
                                        </p:tgtEl>
                                        <p:attrNameLst>
                                          <p:attrName>style.visibility</p:attrName>
                                        </p:attrNameLst>
                                      </p:cBhvr>
                                      <p:to>
                                        <p:strVal val="visible"/>
                                      </p:to>
                                    </p:set>
                                    <p:animEffect transition="in" filter="blinds(horizontal)">
                                      <p:cBhvr>
                                        <p:cTn id="14" dur="500"/>
                                        <p:tgtEl>
                                          <p:spTgt spid="6"/>
                                        </p:tgtEl>
                                      </p:cBhvr>
                                    </p:animEffect>
                                  </p:childTnLst>
                                </p:cTn>
                              </p:par>
                            </p:childTnLst>
                          </p:cTn>
                        </p:par>
                      </p:childTnLst>
                    </p:cTn>
                  </p:par>
                  <p:par>
                    <p:cTn id="15" fill="hold">
                      <p:stCondLst>
                        <p:cond delay="indefinite"/>
                      </p:stCondLst>
                      <p:childTnLst>
                        <p:par>
                          <p:cTn id="16" fill="hold">
                            <p:stCondLst>
                              <p:cond delay="0"/>
                            </p:stCondLst>
                            <p:childTnLst>
                              <p:par>
                                <p:cTn id="17" presetID="4" presetClass="entr" presetSubtype="16" fill="hold" nodeType="clickEffect">
                                  <p:stCondLst>
                                    <p:cond delay="0"/>
                                  </p:stCondLst>
                                  <p:childTnLst>
                                    <p:set>
                                      <p:cBhvr>
                                        <p:cTn id="18" dur="1" fill="hold">
                                          <p:stCondLst>
                                            <p:cond delay="0"/>
                                          </p:stCondLst>
                                        </p:cTn>
                                        <p:tgtEl>
                                          <p:spTgt spid="7"/>
                                        </p:tgtEl>
                                        <p:attrNameLst>
                                          <p:attrName>style.visibility</p:attrName>
                                        </p:attrNameLst>
                                      </p:cBhvr>
                                      <p:to>
                                        <p:strVal val="visible"/>
                                      </p:to>
                                    </p:set>
                                    <p:animEffect transition="in" filter="box(in)">
                                      <p:cBhvr>
                                        <p:cTn id="19" dur="500"/>
                                        <p:tgtEl>
                                          <p:spTgt spid="7"/>
                                        </p:tgtEl>
                                      </p:cBhvr>
                                    </p:animEffect>
                                  </p:childTnLst>
                                </p:cTn>
                              </p:par>
                            </p:childTnLst>
                          </p:cTn>
                        </p:par>
                      </p:childTnLst>
                    </p:cTn>
                  </p:par>
                  <p:par>
                    <p:cTn id="20" fill="hold">
                      <p:stCondLst>
                        <p:cond delay="indefinite"/>
                      </p:stCondLst>
                      <p:childTnLst>
                        <p:par>
                          <p:cTn id="21" fill="hold">
                            <p:stCondLst>
                              <p:cond delay="0"/>
                            </p:stCondLst>
                            <p:childTnLst>
                              <p:par>
                                <p:cTn id="22" presetID="50" presetClass="entr" presetSubtype="0" decel="100000" fill="hold" nodeType="clickEffect">
                                  <p:stCondLst>
                                    <p:cond delay="0"/>
                                  </p:stCondLst>
                                  <p:childTnLst>
                                    <p:set>
                                      <p:cBhvr>
                                        <p:cTn id="23" dur="1" fill="hold">
                                          <p:stCondLst>
                                            <p:cond delay="0"/>
                                          </p:stCondLst>
                                        </p:cTn>
                                        <p:tgtEl>
                                          <p:spTgt spid="34"/>
                                        </p:tgtEl>
                                        <p:attrNameLst>
                                          <p:attrName>style.visibility</p:attrName>
                                        </p:attrNameLst>
                                      </p:cBhvr>
                                      <p:to>
                                        <p:strVal val="visible"/>
                                      </p:to>
                                    </p:set>
                                    <p:anim calcmode="lin" valueType="num">
                                      <p:cBhvr>
                                        <p:cTn id="24" dur="1000" fill="hold"/>
                                        <p:tgtEl>
                                          <p:spTgt spid="34"/>
                                        </p:tgtEl>
                                        <p:attrNameLst>
                                          <p:attrName>ppt_w</p:attrName>
                                        </p:attrNameLst>
                                      </p:cBhvr>
                                      <p:tavLst>
                                        <p:tav tm="0">
                                          <p:val>
                                            <p:strVal val="#ppt_w+.3"/>
                                          </p:val>
                                        </p:tav>
                                        <p:tav tm="100000">
                                          <p:val>
                                            <p:strVal val="#ppt_w"/>
                                          </p:val>
                                        </p:tav>
                                      </p:tavLst>
                                    </p:anim>
                                    <p:anim calcmode="lin" valueType="num">
                                      <p:cBhvr>
                                        <p:cTn id="25" dur="1000" fill="hold"/>
                                        <p:tgtEl>
                                          <p:spTgt spid="34"/>
                                        </p:tgtEl>
                                        <p:attrNameLst>
                                          <p:attrName>ppt_h</p:attrName>
                                        </p:attrNameLst>
                                      </p:cBhvr>
                                      <p:tavLst>
                                        <p:tav tm="0">
                                          <p:val>
                                            <p:strVal val="#ppt_h"/>
                                          </p:val>
                                        </p:tav>
                                        <p:tav tm="100000">
                                          <p:val>
                                            <p:strVal val="#ppt_h"/>
                                          </p:val>
                                        </p:tav>
                                      </p:tavLst>
                                    </p:anim>
                                    <p:animEffect transition="in" filter="fade">
                                      <p:cBhvr>
                                        <p:cTn id="26" dur="1000"/>
                                        <p:tgtEl>
                                          <p:spTgt spid="34"/>
                                        </p:tgtEl>
                                      </p:cBhvr>
                                    </p:animEffect>
                                  </p:childTnLst>
                                </p:cTn>
                              </p:par>
                            </p:childTnLst>
                          </p:cTn>
                        </p:par>
                      </p:childTnLst>
                    </p:cTn>
                  </p:par>
                  <p:par>
                    <p:cTn id="27" fill="hold">
                      <p:stCondLst>
                        <p:cond delay="indefinite"/>
                      </p:stCondLst>
                      <p:childTnLst>
                        <p:par>
                          <p:cTn id="28" fill="hold">
                            <p:stCondLst>
                              <p:cond delay="0"/>
                            </p:stCondLst>
                            <p:childTnLst>
                              <p:par>
                                <p:cTn id="29" presetID="4" presetClass="entr" presetSubtype="16" fill="hold" nodeType="clickEffect">
                                  <p:stCondLst>
                                    <p:cond delay="0"/>
                                  </p:stCondLst>
                                  <p:childTnLst>
                                    <p:set>
                                      <p:cBhvr>
                                        <p:cTn id="30" dur="1" fill="hold">
                                          <p:stCondLst>
                                            <p:cond delay="0"/>
                                          </p:stCondLst>
                                        </p:cTn>
                                        <p:tgtEl>
                                          <p:spTgt spid="41"/>
                                        </p:tgtEl>
                                        <p:attrNameLst>
                                          <p:attrName>style.visibility</p:attrName>
                                        </p:attrNameLst>
                                      </p:cBhvr>
                                      <p:to>
                                        <p:strVal val="visible"/>
                                      </p:to>
                                    </p:set>
                                    <p:animEffect transition="in" filter="box(in)">
                                      <p:cBhvr>
                                        <p:cTn id="31" dur="500"/>
                                        <p:tgtEl>
                                          <p:spTgt spid="41"/>
                                        </p:tgtEl>
                                      </p:cBhvr>
                                    </p:animEffect>
                                  </p:childTnLst>
                                </p:cTn>
                              </p:par>
                            </p:childTnLst>
                          </p:cTn>
                        </p:par>
                      </p:childTnLst>
                    </p:cTn>
                  </p:par>
                  <p:par>
                    <p:cTn id="32" fill="hold">
                      <p:stCondLst>
                        <p:cond delay="indefinite"/>
                      </p:stCondLst>
                      <p:childTnLst>
                        <p:par>
                          <p:cTn id="33" fill="hold">
                            <p:stCondLst>
                              <p:cond delay="0"/>
                            </p:stCondLst>
                            <p:childTnLst>
                              <p:par>
                                <p:cTn id="34" presetID="4" presetClass="entr" presetSubtype="16" fill="hold" nodeType="clickEffect">
                                  <p:stCondLst>
                                    <p:cond delay="0"/>
                                  </p:stCondLst>
                                  <p:childTnLst>
                                    <p:set>
                                      <p:cBhvr>
                                        <p:cTn id="35" dur="1" fill="hold">
                                          <p:stCondLst>
                                            <p:cond delay="0"/>
                                          </p:stCondLst>
                                        </p:cTn>
                                        <p:tgtEl>
                                          <p:spTgt spid="48"/>
                                        </p:tgtEl>
                                        <p:attrNameLst>
                                          <p:attrName>style.visibility</p:attrName>
                                        </p:attrNameLst>
                                      </p:cBhvr>
                                      <p:to>
                                        <p:strVal val="visible"/>
                                      </p:to>
                                    </p:set>
                                    <p:animEffect transition="in" filter="box(in)">
                                      <p:cBhvr>
                                        <p:cTn id="36" dur="500"/>
                                        <p:tgtEl>
                                          <p:spTgt spid="48"/>
                                        </p:tgtEl>
                                      </p:cBhvr>
                                    </p:animEffect>
                                  </p:childTnLst>
                                </p:cTn>
                              </p:par>
                            </p:childTnLst>
                          </p:cTn>
                        </p:par>
                      </p:childTnLst>
                    </p:cTn>
                  </p:par>
                  <p:par>
                    <p:cTn id="37" fill="hold">
                      <p:stCondLst>
                        <p:cond delay="indefinite"/>
                      </p:stCondLst>
                      <p:childTnLst>
                        <p:par>
                          <p:cTn id="38" fill="hold">
                            <p:stCondLst>
                              <p:cond delay="0"/>
                            </p:stCondLst>
                            <p:childTnLst>
                              <p:par>
                                <p:cTn id="39" presetID="4" presetClass="entr" presetSubtype="16" fill="hold" nodeType="clickEffect">
                                  <p:stCondLst>
                                    <p:cond delay="0"/>
                                  </p:stCondLst>
                                  <p:childTnLst>
                                    <p:set>
                                      <p:cBhvr>
                                        <p:cTn id="40" dur="1" fill="hold">
                                          <p:stCondLst>
                                            <p:cond delay="0"/>
                                          </p:stCondLst>
                                        </p:cTn>
                                        <p:tgtEl>
                                          <p:spTgt spid="55"/>
                                        </p:tgtEl>
                                        <p:attrNameLst>
                                          <p:attrName>style.visibility</p:attrName>
                                        </p:attrNameLst>
                                      </p:cBhvr>
                                      <p:to>
                                        <p:strVal val="visible"/>
                                      </p:to>
                                    </p:set>
                                    <p:animEffect transition="in" filter="box(in)">
                                      <p:cBhvr>
                                        <p:cTn id="41" dur="500"/>
                                        <p:tgtEl>
                                          <p:spTgt spid="5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6"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828800" y="533400"/>
            <a:ext cx="8763000" cy="571504"/>
          </a:xfrm>
        </p:spPr>
        <p:txBody>
          <a:bodyPr>
            <a:noAutofit/>
          </a:bodyPr>
          <a:lstStyle/>
          <a:p>
            <a:pPr>
              <a:buNone/>
            </a:pPr>
            <a:r>
              <a:rPr lang="en-US" b="1">
                <a:solidFill>
                  <a:srgbClr val="002060"/>
                </a:solidFill>
                <a:latin typeface="Times New Roman" pitchFamily="18" charset="0"/>
                <a:cs typeface="Times New Roman" pitchFamily="18" charset="0"/>
              </a:rPr>
              <a:t>2. Tính chất hóa học của các loại hợp chất vô cơ</a:t>
            </a:r>
            <a:endParaRPr lang="en-US" b="1" dirty="0">
              <a:solidFill>
                <a:srgbClr val="002060"/>
              </a:solidFill>
              <a:latin typeface="Times New Roman" pitchFamily="18" charset="0"/>
              <a:cs typeface="Times New Roman" pitchFamily="18" charset="0"/>
            </a:endParaRPr>
          </a:p>
        </p:txBody>
      </p:sp>
      <p:sp>
        <p:nvSpPr>
          <p:cNvPr id="5" name="Rectangle 109">
            <a:hlinkHover r:id="" action="ppaction://noaction" highlightClick="1">
              <a:snd r:embed="rId2" name="click.wav"/>
            </a:hlinkHover>
          </p:cNvPr>
          <p:cNvSpPr>
            <a:spLocks noChangeArrowheads="1"/>
          </p:cNvSpPr>
          <p:nvPr/>
        </p:nvSpPr>
        <p:spPr bwMode="auto">
          <a:xfrm>
            <a:off x="2024035" y="1714488"/>
            <a:ext cx="1763713" cy="843272"/>
          </a:xfrm>
          <a:prstGeom prst="rect">
            <a:avLst/>
          </a:prstGeom>
          <a:noFill/>
          <a:ln w="38100" cmpd="dbl">
            <a:solidFill>
              <a:schemeClr val="folHlink"/>
            </a:solidFill>
            <a:miter lim="800000"/>
            <a:headEnd/>
            <a:tailEnd/>
          </a:ln>
          <a:effectLst/>
        </p:spPr>
        <p:txBody>
          <a:bodyPr wrap="none" anchor="ctr"/>
          <a:lstStyle/>
          <a:p>
            <a:pPr algn="ctr"/>
            <a:r>
              <a:rPr lang="en-US" sz="2800" b="1" dirty="0">
                <a:solidFill>
                  <a:srgbClr val="000000"/>
                </a:solidFill>
                <a:latin typeface="Times New Roman" pitchFamily="18" charset="0"/>
              </a:rPr>
              <a:t>O</a:t>
            </a:r>
            <a:r>
              <a:rPr lang="vi-VN" sz="2800" b="1" dirty="0">
                <a:solidFill>
                  <a:srgbClr val="000000"/>
                </a:solidFill>
                <a:latin typeface="Times New Roman" pitchFamily="18" charset="0"/>
              </a:rPr>
              <a:t>xit b</a:t>
            </a:r>
            <a:r>
              <a:rPr lang="en-US" sz="2800" b="1" dirty="0" err="1">
                <a:solidFill>
                  <a:srgbClr val="000000"/>
                </a:solidFill>
                <a:latin typeface="Times New Roman" pitchFamily="18" charset="0"/>
              </a:rPr>
              <a:t>azơ</a:t>
            </a:r>
            <a:endParaRPr lang="en-US" sz="2800" dirty="0"/>
          </a:p>
        </p:txBody>
      </p:sp>
      <p:sp>
        <p:nvSpPr>
          <p:cNvPr id="6" name="Rectangle 111">
            <a:hlinkHover r:id="" action="ppaction://noaction" highlightClick="1">
              <a:snd r:embed="rId2" name="click.wav"/>
            </a:hlinkHover>
          </p:cNvPr>
          <p:cNvSpPr>
            <a:spLocks noChangeArrowheads="1"/>
          </p:cNvSpPr>
          <p:nvPr/>
        </p:nvSpPr>
        <p:spPr bwMode="auto">
          <a:xfrm>
            <a:off x="8453455" y="1714488"/>
            <a:ext cx="1763713" cy="843272"/>
          </a:xfrm>
          <a:prstGeom prst="rect">
            <a:avLst/>
          </a:prstGeom>
          <a:noFill/>
          <a:ln w="38100" cmpd="dbl">
            <a:solidFill>
              <a:srgbClr val="FF00FF"/>
            </a:solidFill>
            <a:miter lim="800000"/>
            <a:headEnd/>
            <a:tailEnd/>
          </a:ln>
          <a:effectLst/>
        </p:spPr>
        <p:txBody>
          <a:bodyPr wrap="none" anchor="ctr"/>
          <a:lstStyle/>
          <a:p>
            <a:pPr algn="ctr"/>
            <a:r>
              <a:rPr lang="en-US" sz="2800" b="1" dirty="0">
                <a:solidFill>
                  <a:srgbClr val="000000"/>
                </a:solidFill>
                <a:latin typeface="Times New Roman" pitchFamily="18" charset="0"/>
              </a:rPr>
              <a:t>O</a:t>
            </a:r>
            <a:r>
              <a:rPr lang="vi-VN" sz="2800" b="1" dirty="0">
                <a:solidFill>
                  <a:srgbClr val="000000"/>
                </a:solidFill>
                <a:latin typeface="Times New Roman" pitchFamily="18" charset="0"/>
              </a:rPr>
              <a:t>xit </a:t>
            </a:r>
            <a:r>
              <a:rPr lang="en-US" sz="2800" b="1" dirty="0">
                <a:solidFill>
                  <a:srgbClr val="000000"/>
                </a:solidFill>
                <a:latin typeface="Times New Roman" pitchFamily="18" charset="0"/>
              </a:rPr>
              <a:t>a</a:t>
            </a:r>
            <a:r>
              <a:rPr lang="vi-VN" sz="2800" b="1" dirty="0">
                <a:solidFill>
                  <a:srgbClr val="000000"/>
                </a:solidFill>
                <a:latin typeface="Times New Roman" pitchFamily="18" charset="0"/>
              </a:rPr>
              <a:t>xit</a:t>
            </a:r>
            <a:endParaRPr lang="en-US" sz="2800" dirty="0"/>
          </a:p>
        </p:txBody>
      </p:sp>
      <p:sp>
        <p:nvSpPr>
          <p:cNvPr id="7" name="Rectangle 112">
            <a:hlinkHover r:id="" action="ppaction://noaction" highlightClick="1">
              <a:snd r:embed="rId2" name="click.wav"/>
            </a:hlinkHover>
          </p:cNvPr>
          <p:cNvSpPr>
            <a:spLocks noChangeArrowheads="1"/>
          </p:cNvSpPr>
          <p:nvPr/>
        </p:nvSpPr>
        <p:spPr bwMode="auto">
          <a:xfrm>
            <a:off x="5286407" y="3143248"/>
            <a:ext cx="1763713" cy="843272"/>
          </a:xfrm>
          <a:prstGeom prst="rect">
            <a:avLst/>
          </a:prstGeom>
          <a:gradFill rotWithShape="1">
            <a:gsLst>
              <a:gs pos="0">
                <a:srgbClr val="FFFFCC"/>
              </a:gs>
              <a:gs pos="100000">
                <a:schemeClr val="tx2"/>
              </a:gs>
            </a:gsLst>
            <a:lin ang="5400000" scaled="1"/>
          </a:gradFill>
          <a:ln w="38100" cmpd="dbl">
            <a:solidFill>
              <a:srgbClr val="FF6600"/>
            </a:solidFill>
            <a:miter lim="800000"/>
            <a:headEnd/>
            <a:tailEnd/>
          </a:ln>
          <a:effectLst/>
        </p:spPr>
        <p:txBody>
          <a:bodyPr wrap="none" anchor="ctr"/>
          <a:lstStyle/>
          <a:p>
            <a:pPr algn="ctr"/>
            <a:r>
              <a:rPr lang="en-US" sz="2800" b="1" dirty="0">
                <a:solidFill>
                  <a:srgbClr val="000000"/>
                </a:solidFill>
                <a:latin typeface="Times New Roman" pitchFamily="18" charset="0"/>
              </a:rPr>
              <a:t> </a:t>
            </a:r>
            <a:r>
              <a:rPr lang="vi-VN" sz="2800" b="1" dirty="0">
                <a:solidFill>
                  <a:srgbClr val="000000"/>
                </a:solidFill>
                <a:latin typeface="Times New Roman" pitchFamily="18" charset="0"/>
              </a:rPr>
              <a:t>Muối</a:t>
            </a:r>
            <a:endParaRPr lang="en-US" sz="2800" dirty="0"/>
          </a:p>
        </p:txBody>
      </p:sp>
      <p:sp>
        <p:nvSpPr>
          <p:cNvPr id="8" name="Rectangle 110">
            <a:hlinkHover r:id="" action="ppaction://noaction" highlightClick="1">
              <a:snd r:embed="rId2" name="click.wav"/>
            </a:hlinkHover>
          </p:cNvPr>
          <p:cNvSpPr>
            <a:spLocks noChangeArrowheads="1"/>
          </p:cNvSpPr>
          <p:nvPr/>
        </p:nvSpPr>
        <p:spPr bwMode="auto">
          <a:xfrm>
            <a:off x="8524907" y="5371810"/>
            <a:ext cx="1763713" cy="843272"/>
          </a:xfrm>
          <a:prstGeom prst="rect">
            <a:avLst/>
          </a:prstGeom>
          <a:gradFill rotWithShape="1">
            <a:gsLst>
              <a:gs pos="0">
                <a:srgbClr val="FFCCFF"/>
              </a:gs>
              <a:gs pos="100000">
                <a:srgbClr val="FFFF66"/>
              </a:gs>
            </a:gsLst>
            <a:lin ang="5400000" scaled="1"/>
          </a:gradFill>
          <a:ln w="9525">
            <a:solidFill>
              <a:srgbClr val="FF00FF"/>
            </a:solidFill>
            <a:miter lim="800000"/>
            <a:headEnd/>
            <a:tailEnd/>
          </a:ln>
          <a:effectLst/>
        </p:spPr>
        <p:txBody>
          <a:bodyPr wrap="none" anchor="ctr"/>
          <a:lstStyle/>
          <a:p>
            <a:pPr algn="ctr"/>
            <a:r>
              <a:rPr lang="vi-VN" sz="3200" b="1" dirty="0">
                <a:solidFill>
                  <a:srgbClr val="000000"/>
                </a:solidFill>
                <a:latin typeface="Times New Roman" pitchFamily="18" charset="0"/>
              </a:rPr>
              <a:t>Axit</a:t>
            </a:r>
            <a:r>
              <a:rPr lang="vi-VN" sz="3200" dirty="0">
                <a:solidFill>
                  <a:srgbClr val="000000"/>
                </a:solidFill>
                <a:latin typeface="Arial" charset="0"/>
              </a:rPr>
              <a:t> </a:t>
            </a:r>
            <a:endParaRPr lang="en-US" sz="3200" dirty="0">
              <a:solidFill>
                <a:srgbClr val="000000"/>
              </a:solidFill>
              <a:latin typeface="Arial" charset="0"/>
            </a:endParaRPr>
          </a:p>
        </p:txBody>
      </p:sp>
      <p:sp>
        <p:nvSpPr>
          <p:cNvPr id="9" name="Rectangle 110">
            <a:hlinkHover r:id="" action="ppaction://noaction" highlightClick="1">
              <a:snd r:embed="rId2" name="click.wav"/>
            </a:hlinkHover>
          </p:cNvPr>
          <p:cNvSpPr>
            <a:spLocks noChangeArrowheads="1"/>
          </p:cNvSpPr>
          <p:nvPr/>
        </p:nvSpPr>
        <p:spPr bwMode="auto">
          <a:xfrm>
            <a:off x="2024035" y="5286388"/>
            <a:ext cx="1763713" cy="843272"/>
          </a:xfrm>
          <a:prstGeom prst="rect">
            <a:avLst/>
          </a:prstGeom>
          <a:gradFill rotWithShape="1">
            <a:gsLst>
              <a:gs pos="0">
                <a:srgbClr val="FFCCFF"/>
              </a:gs>
              <a:gs pos="100000">
                <a:srgbClr val="FFFF66"/>
              </a:gs>
            </a:gsLst>
            <a:lin ang="5400000" scaled="1"/>
          </a:gradFill>
          <a:ln w="9525">
            <a:solidFill>
              <a:srgbClr val="FF00FF"/>
            </a:solidFill>
            <a:miter lim="800000"/>
            <a:headEnd/>
            <a:tailEnd/>
          </a:ln>
          <a:effectLst/>
        </p:spPr>
        <p:txBody>
          <a:bodyPr wrap="none" anchor="ctr"/>
          <a:lstStyle/>
          <a:p>
            <a:pPr algn="ctr"/>
            <a:r>
              <a:rPr lang="en-US" sz="2800" b="1" dirty="0" err="1">
                <a:solidFill>
                  <a:srgbClr val="000000"/>
                </a:solidFill>
                <a:latin typeface="Times New Roman" pitchFamily="18" charset="0"/>
              </a:rPr>
              <a:t>Bazơ</a:t>
            </a:r>
            <a:endParaRPr lang="en-US" sz="2800" dirty="0">
              <a:solidFill>
                <a:srgbClr val="000000"/>
              </a:solidFill>
              <a:latin typeface="Arial" charset="0"/>
            </a:endParaRPr>
          </a:p>
        </p:txBody>
      </p:sp>
      <p:sp>
        <p:nvSpPr>
          <p:cNvPr id="10" name="Line 33"/>
          <p:cNvSpPr>
            <a:spLocks noChangeShapeType="1"/>
          </p:cNvSpPr>
          <p:nvPr/>
        </p:nvSpPr>
        <p:spPr bwMode="auto">
          <a:xfrm>
            <a:off x="3952860" y="2571744"/>
            <a:ext cx="1214446" cy="571504"/>
          </a:xfrm>
          <a:prstGeom prst="line">
            <a:avLst/>
          </a:prstGeom>
          <a:noFill/>
          <a:ln w="28575">
            <a:solidFill>
              <a:srgbClr val="0000FF"/>
            </a:solidFill>
            <a:round/>
            <a:headEnd/>
            <a:tailEnd type="triangle" w="med" len="med"/>
          </a:ln>
          <a:effectLst/>
        </p:spPr>
        <p:txBody>
          <a:bodyPr/>
          <a:lstStyle/>
          <a:p>
            <a:endParaRPr lang="en-US"/>
          </a:p>
        </p:txBody>
      </p:sp>
      <p:sp>
        <p:nvSpPr>
          <p:cNvPr id="11" name="Line 39"/>
          <p:cNvSpPr>
            <a:spLocks noChangeShapeType="1"/>
          </p:cNvSpPr>
          <p:nvPr/>
        </p:nvSpPr>
        <p:spPr bwMode="auto">
          <a:xfrm flipH="1">
            <a:off x="7096132" y="2428868"/>
            <a:ext cx="1285884" cy="714380"/>
          </a:xfrm>
          <a:prstGeom prst="line">
            <a:avLst/>
          </a:prstGeom>
          <a:noFill/>
          <a:ln w="28575">
            <a:solidFill>
              <a:srgbClr val="0000FF"/>
            </a:solidFill>
            <a:round/>
            <a:headEnd/>
            <a:tailEnd type="triangle" w="med" len="med"/>
          </a:ln>
          <a:effectLst/>
        </p:spPr>
        <p:txBody>
          <a:bodyPr/>
          <a:lstStyle/>
          <a:p>
            <a:endParaRPr lang="en-US" dirty="0"/>
          </a:p>
        </p:txBody>
      </p:sp>
      <p:sp>
        <p:nvSpPr>
          <p:cNvPr id="12" name="Line 37"/>
          <p:cNvSpPr>
            <a:spLocks noChangeShapeType="1"/>
          </p:cNvSpPr>
          <p:nvPr/>
        </p:nvSpPr>
        <p:spPr bwMode="auto">
          <a:xfrm flipV="1">
            <a:off x="3881422" y="4071942"/>
            <a:ext cx="1428760" cy="1143008"/>
          </a:xfrm>
          <a:prstGeom prst="line">
            <a:avLst/>
          </a:prstGeom>
          <a:noFill/>
          <a:ln w="28575">
            <a:solidFill>
              <a:srgbClr val="0000FF"/>
            </a:solidFill>
            <a:round/>
            <a:headEnd/>
            <a:tailEnd type="triangle" w="med" len="med"/>
          </a:ln>
          <a:effectLst/>
        </p:spPr>
        <p:txBody>
          <a:bodyPr/>
          <a:lstStyle/>
          <a:p>
            <a:endParaRPr lang="en-US"/>
          </a:p>
        </p:txBody>
      </p:sp>
      <p:sp>
        <p:nvSpPr>
          <p:cNvPr id="13" name="Line 38"/>
          <p:cNvSpPr>
            <a:spLocks noChangeShapeType="1"/>
          </p:cNvSpPr>
          <p:nvPr/>
        </p:nvSpPr>
        <p:spPr bwMode="auto">
          <a:xfrm flipH="1">
            <a:off x="3952860" y="4071942"/>
            <a:ext cx="1571636" cy="1285884"/>
          </a:xfrm>
          <a:prstGeom prst="line">
            <a:avLst/>
          </a:prstGeom>
          <a:noFill/>
          <a:ln w="28575">
            <a:solidFill>
              <a:srgbClr val="0000FF"/>
            </a:solidFill>
            <a:round/>
            <a:headEnd/>
            <a:tailEnd type="triangle" w="med" len="med"/>
          </a:ln>
          <a:effectLst/>
        </p:spPr>
        <p:txBody>
          <a:bodyPr/>
          <a:lstStyle/>
          <a:p>
            <a:endParaRPr lang="en-US"/>
          </a:p>
        </p:txBody>
      </p:sp>
      <p:sp>
        <p:nvSpPr>
          <p:cNvPr id="14" name="Line 40"/>
          <p:cNvSpPr>
            <a:spLocks noChangeShapeType="1"/>
          </p:cNvSpPr>
          <p:nvPr/>
        </p:nvSpPr>
        <p:spPr bwMode="auto">
          <a:xfrm flipH="1" flipV="1">
            <a:off x="7096132" y="4000504"/>
            <a:ext cx="1714512" cy="1285884"/>
          </a:xfrm>
          <a:prstGeom prst="line">
            <a:avLst/>
          </a:prstGeom>
          <a:noFill/>
          <a:ln w="28575">
            <a:solidFill>
              <a:srgbClr val="0000FF"/>
            </a:solidFill>
            <a:round/>
            <a:headEnd/>
            <a:tailEnd type="triangle" w="med" len="med"/>
          </a:ln>
          <a:effectLst/>
        </p:spPr>
        <p:txBody>
          <a:bodyPr/>
          <a:lstStyle/>
          <a:p>
            <a:endParaRPr lang="en-US"/>
          </a:p>
        </p:txBody>
      </p:sp>
      <p:sp>
        <p:nvSpPr>
          <p:cNvPr id="15" name="Line 41"/>
          <p:cNvSpPr>
            <a:spLocks noChangeShapeType="1"/>
          </p:cNvSpPr>
          <p:nvPr/>
        </p:nvSpPr>
        <p:spPr bwMode="auto">
          <a:xfrm>
            <a:off x="6881818" y="4000504"/>
            <a:ext cx="1643074" cy="1285884"/>
          </a:xfrm>
          <a:prstGeom prst="line">
            <a:avLst/>
          </a:prstGeom>
          <a:noFill/>
          <a:ln w="28575">
            <a:solidFill>
              <a:srgbClr val="0000FF"/>
            </a:solidFill>
            <a:round/>
            <a:headEnd/>
            <a:tailEnd type="triangle" w="med" len="med"/>
          </a:ln>
          <a:effectLst/>
        </p:spPr>
        <p:txBody>
          <a:bodyPr/>
          <a:lstStyle/>
          <a:p>
            <a:endParaRPr lang="en-US"/>
          </a:p>
        </p:txBody>
      </p:sp>
      <p:sp>
        <p:nvSpPr>
          <p:cNvPr id="16" name="Rectangle 20"/>
          <p:cNvSpPr>
            <a:spLocks noChangeArrowheads="1"/>
          </p:cNvSpPr>
          <p:nvPr/>
        </p:nvSpPr>
        <p:spPr bwMode="auto">
          <a:xfrm>
            <a:off x="4024298" y="2285993"/>
            <a:ext cx="381000" cy="284163"/>
          </a:xfrm>
          <a:prstGeom prst="rect">
            <a:avLst/>
          </a:prstGeom>
          <a:noFill/>
          <a:ln w="9525">
            <a:noFill/>
            <a:miter lim="800000"/>
            <a:headEnd/>
            <a:tailEnd/>
          </a:ln>
        </p:spPr>
        <p:txBody>
          <a:bodyPr wrap="none" anchor="ctr"/>
          <a:lstStyle/>
          <a:p>
            <a:pPr algn="ctr"/>
            <a:r>
              <a:rPr lang="en-US" sz="2000" b="1" dirty="0">
                <a:latin typeface="Times New Roman" pitchFamily="18" charset="0"/>
                <a:cs typeface="Times New Roman" pitchFamily="18" charset="0"/>
              </a:rPr>
              <a:t>(1)</a:t>
            </a:r>
          </a:p>
        </p:txBody>
      </p:sp>
      <p:sp>
        <p:nvSpPr>
          <p:cNvPr id="17" name="Rectangle 20"/>
          <p:cNvSpPr>
            <a:spLocks noChangeArrowheads="1"/>
          </p:cNvSpPr>
          <p:nvPr/>
        </p:nvSpPr>
        <p:spPr bwMode="auto">
          <a:xfrm>
            <a:off x="7953388" y="2071679"/>
            <a:ext cx="381000" cy="284163"/>
          </a:xfrm>
          <a:prstGeom prst="rect">
            <a:avLst/>
          </a:prstGeom>
          <a:noFill/>
          <a:ln w="9525">
            <a:noFill/>
            <a:miter lim="800000"/>
            <a:headEnd/>
            <a:tailEnd/>
          </a:ln>
        </p:spPr>
        <p:txBody>
          <a:bodyPr wrap="none" anchor="ctr"/>
          <a:lstStyle/>
          <a:p>
            <a:pPr algn="ctr"/>
            <a:r>
              <a:rPr lang="en-US" sz="2000" b="1" dirty="0">
                <a:latin typeface="Times New Roman" pitchFamily="18" charset="0"/>
                <a:cs typeface="Times New Roman" pitchFamily="18" charset="0"/>
              </a:rPr>
              <a:t>(2)</a:t>
            </a:r>
          </a:p>
        </p:txBody>
      </p:sp>
      <p:sp>
        <p:nvSpPr>
          <p:cNvPr id="18" name="Rectangle 20"/>
          <p:cNvSpPr>
            <a:spLocks noChangeArrowheads="1"/>
          </p:cNvSpPr>
          <p:nvPr/>
        </p:nvSpPr>
        <p:spPr bwMode="auto">
          <a:xfrm>
            <a:off x="2214538" y="3144838"/>
            <a:ext cx="381000" cy="284163"/>
          </a:xfrm>
          <a:prstGeom prst="rect">
            <a:avLst/>
          </a:prstGeom>
          <a:noFill/>
          <a:ln w="9525">
            <a:noFill/>
            <a:miter lim="800000"/>
            <a:headEnd/>
            <a:tailEnd/>
          </a:ln>
        </p:spPr>
        <p:txBody>
          <a:bodyPr wrap="none" anchor="ctr"/>
          <a:lstStyle/>
          <a:p>
            <a:pPr algn="ctr"/>
            <a:r>
              <a:rPr lang="en-US" sz="2000" b="1" dirty="0">
                <a:latin typeface="Times New Roman" pitchFamily="18" charset="0"/>
                <a:cs typeface="Times New Roman" pitchFamily="18" charset="0"/>
              </a:rPr>
              <a:t>(3)</a:t>
            </a:r>
          </a:p>
        </p:txBody>
      </p:sp>
      <p:sp>
        <p:nvSpPr>
          <p:cNvPr id="19" name="Line 34"/>
          <p:cNvSpPr>
            <a:spLocks noChangeShapeType="1"/>
          </p:cNvSpPr>
          <p:nvPr/>
        </p:nvSpPr>
        <p:spPr bwMode="auto">
          <a:xfrm>
            <a:off x="2738414" y="2571744"/>
            <a:ext cx="0" cy="2714644"/>
          </a:xfrm>
          <a:prstGeom prst="line">
            <a:avLst/>
          </a:prstGeom>
          <a:noFill/>
          <a:ln w="28575">
            <a:solidFill>
              <a:srgbClr val="0000FF"/>
            </a:solidFill>
            <a:round/>
            <a:headEnd/>
            <a:tailEnd type="triangle" w="med" len="med"/>
          </a:ln>
          <a:effectLst/>
        </p:spPr>
        <p:txBody>
          <a:bodyPr/>
          <a:lstStyle/>
          <a:p>
            <a:endParaRPr lang="en-US"/>
          </a:p>
        </p:txBody>
      </p:sp>
      <p:sp>
        <p:nvSpPr>
          <p:cNvPr id="20" name="Line 36"/>
          <p:cNvSpPr>
            <a:spLocks noChangeShapeType="1"/>
          </p:cNvSpPr>
          <p:nvPr/>
        </p:nvSpPr>
        <p:spPr bwMode="auto">
          <a:xfrm flipV="1">
            <a:off x="3024166" y="2643180"/>
            <a:ext cx="0" cy="2643208"/>
          </a:xfrm>
          <a:prstGeom prst="line">
            <a:avLst/>
          </a:prstGeom>
          <a:noFill/>
          <a:ln w="28575">
            <a:solidFill>
              <a:srgbClr val="0000FF"/>
            </a:solidFill>
            <a:round/>
            <a:headEnd/>
            <a:tailEnd type="triangle" w="med" len="med"/>
          </a:ln>
          <a:effectLst/>
        </p:spPr>
        <p:txBody>
          <a:bodyPr/>
          <a:lstStyle/>
          <a:p>
            <a:endParaRPr lang="en-US"/>
          </a:p>
        </p:txBody>
      </p:sp>
      <p:sp>
        <p:nvSpPr>
          <p:cNvPr id="21" name="Rectangle 20"/>
          <p:cNvSpPr>
            <a:spLocks noChangeArrowheads="1"/>
          </p:cNvSpPr>
          <p:nvPr/>
        </p:nvSpPr>
        <p:spPr bwMode="auto">
          <a:xfrm>
            <a:off x="3143232" y="3071811"/>
            <a:ext cx="381000" cy="284163"/>
          </a:xfrm>
          <a:prstGeom prst="rect">
            <a:avLst/>
          </a:prstGeom>
          <a:noFill/>
          <a:ln w="9525">
            <a:noFill/>
            <a:miter lim="800000"/>
            <a:headEnd/>
            <a:tailEnd/>
          </a:ln>
        </p:spPr>
        <p:txBody>
          <a:bodyPr wrap="none" anchor="ctr"/>
          <a:lstStyle/>
          <a:p>
            <a:pPr algn="ctr"/>
            <a:r>
              <a:rPr lang="en-US" sz="2000" b="1" dirty="0">
                <a:latin typeface="Times New Roman" pitchFamily="18" charset="0"/>
                <a:cs typeface="Times New Roman" pitchFamily="18" charset="0"/>
              </a:rPr>
              <a:t>(4)</a:t>
            </a:r>
          </a:p>
        </p:txBody>
      </p:sp>
      <p:sp>
        <p:nvSpPr>
          <p:cNvPr id="22" name="Line 35"/>
          <p:cNvSpPr>
            <a:spLocks noChangeShapeType="1"/>
          </p:cNvSpPr>
          <p:nvPr/>
        </p:nvSpPr>
        <p:spPr bwMode="auto">
          <a:xfrm>
            <a:off x="9382148" y="2571744"/>
            <a:ext cx="0" cy="2786082"/>
          </a:xfrm>
          <a:prstGeom prst="line">
            <a:avLst/>
          </a:prstGeom>
          <a:noFill/>
          <a:ln w="28575">
            <a:solidFill>
              <a:srgbClr val="0000FF"/>
            </a:solidFill>
            <a:round/>
            <a:headEnd/>
            <a:tailEnd type="triangle" w="med" len="med"/>
          </a:ln>
          <a:effectLst/>
        </p:spPr>
        <p:txBody>
          <a:bodyPr/>
          <a:lstStyle/>
          <a:p>
            <a:endParaRPr lang="en-US"/>
          </a:p>
        </p:txBody>
      </p:sp>
      <p:sp>
        <p:nvSpPr>
          <p:cNvPr id="23" name="Rectangle 20"/>
          <p:cNvSpPr>
            <a:spLocks noChangeArrowheads="1"/>
          </p:cNvSpPr>
          <p:nvPr/>
        </p:nvSpPr>
        <p:spPr bwMode="auto">
          <a:xfrm>
            <a:off x="9596462" y="3073400"/>
            <a:ext cx="381000" cy="284163"/>
          </a:xfrm>
          <a:prstGeom prst="rect">
            <a:avLst/>
          </a:prstGeom>
          <a:noFill/>
          <a:ln w="9525">
            <a:noFill/>
            <a:miter lim="800000"/>
            <a:headEnd/>
            <a:tailEnd/>
          </a:ln>
        </p:spPr>
        <p:txBody>
          <a:bodyPr wrap="none" anchor="ctr"/>
          <a:lstStyle/>
          <a:p>
            <a:pPr algn="ctr"/>
            <a:r>
              <a:rPr lang="en-US" sz="2000" b="1" dirty="0">
                <a:latin typeface="Times New Roman" pitchFamily="18" charset="0"/>
                <a:cs typeface="Times New Roman" pitchFamily="18" charset="0"/>
              </a:rPr>
              <a:t>(5)</a:t>
            </a:r>
          </a:p>
        </p:txBody>
      </p:sp>
      <p:sp>
        <p:nvSpPr>
          <p:cNvPr id="24" name="Rectangle 20"/>
          <p:cNvSpPr>
            <a:spLocks noChangeArrowheads="1"/>
          </p:cNvSpPr>
          <p:nvPr/>
        </p:nvSpPr>
        <p:spPr bwMode="auto">
          <a:xfrm>
            <a:off x="3738546" y="4787912"/>
            <a:ext cx="381000" cy="284163"/>
          </a:xfrm>
          <a:prstGeom prst="rect">
            <a:avLst/>
          </a:prstGeom>
          <a:noFill/>
          <a:ln w="9525">
            <a:noFill/>
            <a:miter lim="800000"/>
            <a:headEnd/>
            <a:tailEnd/>
          </a:ln>
        </p:spPr>
        <p:txBody>
          <a:bodyPr wrap="none" anchor="ctr"/>
          <a:lstStyle/>
          <a:p>
            <a:pPr algn="ctr"/>
            <a:r>
              <a:rPr lang="en-US" b="1" dirty="0"/>
              <a:t>(</a:t>
            </a:r>
            <a:r>
              <a:rPr lang="en-US" sz="2000" b="1" dirty="0">
                <a:latin typeface="Times New Roman" pitchFamily="18" charset="0"/>
                <a:cs typeface="Times New Roman" pitchFamily="18" charset="0"/>
              </a:rPr>
              <a:t>6)</a:t>
            </a:r>
          </a:p>
        </p:txBody>
      </p:sp>
      <p:sp>
        <p:nvSpPr>
          <p:cNvPr id="25" name="Rectangle 20"/>
          <p:cNvSpPr>
            <a:spLocks noChangeArrowheads="1"/>
          </p:cNvSpPr>
          <p:nvPr/>
        </p:nvSpPr>
        <p:spPr bwMode="auto">
          <a:xfrm>
            <a:off x="4595802" y="4929199"/>
            <a:ext cx="381000" cy="284163"/>
          </a:xfrm>
          <a:prstGeom prst="rect">
            <a:avLst/>
          </a:prstGeom>
          <a:noFill/>
          <a:ln w="9525">
            <a:noFill/>
            <a:miter lim="800000"/>
            <a:headEnd/>
            <a:tailEnd/>
          </a:ln>
        </p:spPr>
        <p:txBody>
          <a:bodyPr wrap="none" anchor="ctr"/>
          <a:lstStyle/>
          <a:p>
            <a:pPr algn="ctr"/>
            <a:r>
              <a:rPr lang="en-US" sz="2000" b="1" dirty="0">
                <a:latin typeface="Times New Roman" pitchFamily="18" charset="0"/>
                <a:cs typeface="Times New Roman" pitchFamily="18" charset="0"/>
              </a:rPr>
              <a:t>(7</a:t>
            </a:r>
            <a:r>
              <a:rPr lang="en-US" b="1" dirty="0"/>
              <a:t>)</a:t>
            </a:r>
          </a:p>
        </p:txBody>
      </p:sp>
      <p:sp>
        <p:nvSpPr>
          <p:cNvPr id="26" name="Rectangle 20"/>
          <p:cNvSpPr>
            <a:spLocks noChangeArrowheads="1"/>
          </p:cNvSpPr>
          <p:nvPr/>
        </p:nvSpPr>
        <p:spPr bwMode="auto">
          <a:xfrm>
            <a:off x="7381884" y="4857761"/>
            <a:ext cx="381000" cy="284163"/>
          </a:xfrm>
          <a:prstGeom prst="rect">
            <a:avLst/>
          </a:prstGeom>
          <a:noFill/>
          <a:ln w="9525">
            <a:noFill/>
            <a:miter lim="800000"/>
            <a:headEnd/>
            <a:tailEnd/>
          </a:ln>
        </p:spPr>
        <p:txBody>
          <a:bodyPr wrap="none" anchor="ctr"/>
          <a:lstStyle/>
          <a:p>
            <a:pPr algn="ctr"/>
            <a:r>
              <a:rPr lang="en-US" sz="2000" b="1" dirty="0">
                <a:latin typeface="Times New Roman" pitchFamily="18" charset="0"/>
                <a:cs typeface="Times New Roman" pitchFamily="18" charset="0"/>
              </a:rPr>
              <a:t>(8)</a:t>
            </a:r>
          </a:p>
        </p:txBody>
      </p:sp>
      <p:sp>
        <p:nvSpPr>
          <p:cNvPr id="27" name="Rectangle 20"/>
          <p:cNvSpPr>
            <a:spLocks noChangeArrowheads="1"/>
          </p:cNvSpPr>
          <p:nvPr/>
        </p:nvSpPr>
        <p:spPr bwMode="auto">
          <a:xfrm>
            <a:off x="8715396" y="4930788"/>
            <a:ext cx="381000" cy="284163"/>
          </a:xfrm>
          <a:prstGeom prst="rect">
            <a:avLst/>
          </a:prstGeom>
          <a:noFill/>
          <a:ln w="9525">
            <a:noFill/>
            <a:miter lim="800000"/>
            <a:headEnd/>
            <a:tailEnd/>
          </a:ln>
        </p:spPr>
        <p:txBody>
          <a:bodyPr wrap="none" anchor="ctr"/>
          <a:lstStyle/>
          <a:p>
            <a:pPr algn="ctr"/>
            <a:r>
              <a:rPr lang="en-US" sz="2000" b="1" dirty="0">
                <a:latin typeface="Times New Roman" pitchFamily="18" charset="0"/>
                <a:cs typeface="Times New Roman" pitchFamily="18" charset="0"/>
              </a:rPr>
              <a:t>(9)</a:t>
            </a:r>
          </a:p>
        </p:txBody>
      </p:sp>
      <p:sp>
        <p:nvSpPr>
          <p:cNvPr id="28" name="Text Box 9"/>
          <p:cNvSpPr txBox="1">
            <a:spLocks noChangeArrowheads="1"/>
          </p:cNvSpPr>
          <p:nvPr/>
        </p:nvSpPr>
        <p:spPr bwMode="auto">
          <a:xfrm>
            <a:off x="4310050" y="2071678"/>
            <a:ext cx="990600" cy="400110"/>
          </a:xfrm>
          <a:prstGeom prst="rect">
            <a:avLst/>
          </a:prstGeom>
          <a:noFill/>
          <a:ln w="9525">
            <a:noFill/>
            <a:miter lim="800000"/>
            <a:headEnd/>
            <a:tailEnd/>
          </a:ln>
          <a:effectLst/>
        </p:spPr>
        <p:txBody>
          <a:bodyPr>
            <a:spAutoFit/>
          </a:bodyPr>
          <a:lstStyle/>
          <a:p>
            <a:pPr>
              <a:spcBef>
                <a:spcPct val="20000"/>
              </a:spcBef>
            </a:pPr>
            <a:r>
              <a:rPr lang="en-US" sz="2000" dirty="0">
                <a:solidFill>
                  <a:srgbClr val="FF0066"/>
                </a:solidFill>
                <a:latin typeface="Times New Roman" pitchFamily="18" charset="0"/>
                <a:cs typeface="Times New Roman" pitchFamily="18" charset="0"/>
              </a:rPr>
              <a:t>+</a:t>
            </a:r>
            <a:r>
              <a:rPr lang="en-US" sz="2000" b="1" dirty="0" err="1">
                <a:solidFill>
                  <a:srgbClr val="C00000"/>
                </a:solidFill>
                <a:latin typeface="Times New Roman" pitchFamily="18" charset="0"/>
                <a:cs typeface="Times New Roman" pitchFamily="18" charset="0"/>
              </a:rPr>
              <a:t>Axit</a:t>
            </a:r>
            <a:endParaRPr lang="en-US" sz="2000" b="1" dirty="0">
              <a:solidFill>
                <a:srgbClr val="C00000"/>
              </a:solidFill>
              <a:latin typeface="Times New Roman" pitchFamily="18" charset="0"/>
              <a:cs typeface="Times New Roman" pitchFamily="18" charset="0"/>
            </a:endParaRPr>
          </a:p>
        </p:txBody>
      </p:sp>
      <p:sp>
        <p:nvSpPr>
          <p:cNvPr id="29" name="Text Box 10"/>
          <p:cNvSpPr txBox="1">
            <a:spLocks noChangeArrowheads="1"/>
          </p:cNvSpPr>
          <p:nvPr/>
        </p:nvSpPr>
        <p:spPr bwMode="auto">
          <a:xfrm>
            <a:off x="4310050" y="2428868"/>
            <a:ext cx="1428760" cy="400110"/>
          </a:xfrm>
          <a:prstGeom prst="rect">
            <a:avLst/>
          </a:prstGeom>
          <a:noFill/>
          <a:ln w="9525">
            <a:noFill/>
            <a:miter lim="800000"/>
            <a:headEnd/>
            <a:tailEnd/>
          </a:ln>
          <a:effectLst/>
        </p:spPr>
        <p:txBody>
          <a:bodyPr wrap="square">
            <a:spAutoFit/>
          </a:bodyPr>
          <a:lstStyle/>
          <a:p>
            <a:r>
              <a:rPr lang="en-US" sz="2000" dirty="0">
                <a:solidFill>
                  <a:srgbClr val="FF0066"/>
                </a:solidFill>
                <a:latin typeface="Times New Roman" pitchFamily="18" charset="0"/>
                <a:cs typeface="Times New Roman" pitchFamily="18" charset="0"/>
              </a:rPr>
              <a:t>+</a:t>
            </a:r>
            <a:r>
              <a:rPr lang="en-US" sz="2000" b="1" dirty="0" err="1">
                <a:solidFill>
                  <a:srgbClr val="C00000"/>
                </a:solidFill>
                <a:latin typeface="Times New Roman" pitchFamily="18" charset="0"/>
                <a:cs typeface="Times New Roman" pitchFamily="18" charset="0"/>
              </a:rPr>
              <a:t>Oxit</a:t>
            </a:r>
            <a:r>
              <a:rPr lang="en-US" sz="2000" b="1" dirty="0">
                <a:solidFill>
                  <a:srgbClr val="C00000"/>
                </a:solidFill>
                <a:latin typeface="Times New Roman" pitchFamily="18" charset="0"/>
                <a:cs typeface="Times New Roman" pitchFamily="18" charset="0"/>
              </a:rPr>
              <a:t> </a:t>
            </a:r>
            <a:r>
              <a:rPr lang="en-US" sz="2000" b="1" dirty="0" err="1">
                <a:solidFill>
                  <a:srgbClr val="C00000"/>
                </a:solidFill>
                <a:latin typeface="Times New Roman" pitchFamily="18" charset="0"/>
                <a:cs typeface="Times New Roman" pitchFamily="18" charset="0"/>
              </a:rPr>
              <a:t>axit</a:t>
            </a:r>
            <a:endParaRPr lang="en-US" sz="2000" b="1" dirty="0">
              <a:solidFill>
                <a:srgbClr val="C00000"/>
              </a:solidFill>
              <a:latin typeface="Times New Roman" pitchFamily="18" charset="0"/>
              <a:cs typeface="Times New Roman" pitchFamily="18" charset="0"/>
            </a:endParaRPr>
          </a:p>
        </p:txBody>
      </p:sp>
      <p:sp>
        <p:nvSpPr>
          <p:cNvPr id="30" name="Text Box 11"/>
          <p:cNvSpPr txBox="1">
            <a:spLocks noChangeArrowheads="1"/>
          </p:cNvSpPr>
          <p:nvPr/>
        </p:nvSpPr>
        <p:spPr bwMode="auto">
          <a:xfrm>
            <a:off x="7229476" y="2143117"/>
            <a:ext cx="1152540" cy="396875"/>
          </a:xfrm>
          <a:prstGeom prst="rect">
            <a:avLst/>
          </a:prstGeom>
          <a:noFill/>
          <a:ln w="9525">
            <a:noFill/>
            <a:miter lim="800000"/>
            <a:headEnd/>
            <a:tailEnd/>
          </a:ln>
          <a:effectLst/>
        </p:spPr>
        <p:txBody>
          <a:bodyPr wrap="square">
            <a:spAutoFit/>
          </a:bodyPr>
          <a:lstStyle/>
          <a:p>
            <a:r>
              <a:rPr lang="en-US" sz="2000" b="1" dirty="0">
                <a:solidFill>
                  <a:srgbClr val="C00000"/>
                </a:solidFill>
                <a:latin typeface="Times New Roman" pitchFamily="18" charset="0"/>
                <a:cs typeface="Times New Roman" pitchFamily="18" charset="0"/>
              </a:rPr>
              <a:t>+ </a:t>
            </a:r>
            <a:r>
              <a:rPr lang="en-US" sz="2000" b="1" dirty="0" err="1">
                <a:solidFill>
                  <a:srgbClr val="C00000"/>
                </a:solidFill>
                <a:latin typeface="Times New Roman" pitchFamily="18" charset="0"/>
                <a:cs typeface="Times New Roman" pitchFamily="18" charset="0"/>
              </a:rPr>
              <a:t>Bazơ</a:t>
            </a:r>
            <a:r>
              <a:rPr lang="en-US" sz="2000" b="1" dirty="0">
                <a:solidFill>
                  <a:srgbClr val="C00000"/>
                </a:solidFill>
                <a:latin typeface="Times New Roman" pitchFamily="18" charset="0"/>
                <a:cs typeface="Times New Roman" pitchFamily="18" charset="0"/>
              </a:rPr>
              <a:t> </a:t>
            </a:r>
          </a:p>
        </p:txBody>
      </p:sp>
      <p:sp>
        <p:nvSpPr>
          <p:cNvPr id="31" name="Text Box 12"/>
          <p:cNvSpPr txBox="1">
            <a:spLocks noChangeArrowheads="1"/>
          </p:cNvSpPr>
          <p:nvPr/>
        </p:nvSpPr>
        <p:spPr bwMode="auto">
          <a:xfrm>
            <a:off x="6524628" y="2428868"/>
            <a:ext cx="1571636" cy="400110"/>
          </a:xfrm>
          <a:prstGeom prst="rect">
            <a:avLst/>
          </a:prstGeom>
          <a:noFill/>
          <a:ln w="9525">
            <a:noFill/>
            <a:miter lim="800000"/>
            <a:headEnd/>
            <a:tailEnd/>
          </a:ln>
          <a:effectLst/>
        </p:spPr>
        <p:txBody>
          <a:bodyPr wrap="square">
            <a:spAutoFit/>
          </a:bodyPr>
          <a:lstStyle/>
          <a:p>
            <a:r>
              <a:rPr lang="en-US" sz="2000" b="1" dirty="0">
                <a:solidFill>
                  <a:srgbClr val="C00000"/>
                </a:solidFill>
                <a:latin typeface="Times New Roman" pitchFamily="18" charset="0"/>
                <a:cs typeface="Times New Roman" pitchFamily="18" charset="0"/>
              </a:rPr>
              <a:t>+</a:t>
            </a:r>
            <a:r>
              <a:rPr lang="en-US" sz="2000" b="1" dirty="0" err="1">
                <a:solidFill>
                  <a:srgbClr val="C00000"/>
                </a:solidFill>
                <a:latin typeface="Times New Roman" pitchFamily="18" charset="0"/>
                <a:cs typeface="Times New Roman" pitchFamily="18" charset="0"/>
              </a:rPr>
              <a:t>Oxit</a:t>
            </a:r>
            <a:r>
              <a:rPr lang="en-US" sz="2000" b="1" dirty="0">
                <a:solidFill>
                  <a:srgbClr val="C00000"/>
                </a:solidFill>
                <a:latin typeface="Times New Roman" pitchFamily="18" charset="0"/>
                <a:cs typeface="Times New Roman" pitchFamily="18" charset="0"/>
              </a:rPr>
              <a:t> </a:t>
            </a:r>
            <a:r>
              <a:rPr lang="en-US" sz="2000" b="1" dirty="0" err="1">
                <a:solidFill>
                  <a:srgbClr val="C00000"/>
                </a:solidFill>
                <a:latin typeface="Times New Roman" pitchFamily="18" charset="0"/>
                <a:cs typeface="Times New Roman" pitchFamily="18" charset="0"/>
              </a:rPr>
              <a:t>bazơ</a:t>
            </a:r>
            <a:endParaRPr lang="en-US" sz="2000" b="1" dirty="0">
              <a:solidFill>
                <a:srgbClr val="C00000"/>
              </a:solidFill>
              <a:latin typeface="Times New Roman" pitchFamily="18" charset="0"/>
              <a:cs typeface="Times New Roman" pitchFamily="18" charset="0"/>
            </a:endParaRPr>
          </a:p>
        </p:txBody>
      </p:sp>
      <p:sp>
        <p:nvSpPr>
          <p:cNvPr id="32" name="Text Box 8"/>
          <p:cNvSpPr txBox="1">
            <a:spLocks noChangeArrowheads="1"/>
          </p:cNvSpPr>
          <p:nvPr/>
        </p:nvSpPr>
        <p:spPr bwMode="auto">
          <a:xfrm>
            <a:off x="1666844" y="3643314"/>
            <a:ext cx="1233454" cy="400110"/>
          </a:xfrm>
          <a:prstGeom prst="rect">
            <a:avLst/>
          </a:prstGeom>
          <a:noFill/>
          <a:ln w="9525">
            <a:noFill/>
            <a:miter lim="800000"/>
            <a:headEnd/>
            <a:tailEnd/>
          </a:ln>
          <a:effectLst/>
        </p:spPr>
        <p:txBody>
          <a:bodyPr wrap="square">
            <a:spAutoFit/>
          </a:bodyPr>
          <a:lstStyle/>
          <a:p>
            <a:r>
              <a:rPr lang="en-US" dirty="0">
                <a:solidFill>
                  <a:srgbClr val="FF0066"/>
                </a:solidFill>
              </a:rPr>
              <a:t>  </a:t>
            </a:r>
            <a:r>
              <a:rPr lang="en-US" sz="2000" b="1" dirty="0">
                <a:solidFill>
                  <a:srgbClr val="C00000"/>
                </a:solidFill>
                <a:latin typeface="Times New Roman" pitchFamily="18" charset="0"/>
                <a:cs typeface="Times New Roman" pitchFamily="18" charset="0"/>
              </a:rPr>
              <a:t>+ </a:t>
            </a:r>
            <a:r>
              <a:rPr lang="en-US" sz="2000" b="1" dirty="0" err="1">
                <a:solidFill>
                  <a:srgbClr val="C00000"/>
                </a:solidFill>
                <a:latin typeface="Times New Roman" pitchFamily="18" charset="0"/>
                <a:cs typeface="Times New Roman" pitchFamily="18" charset="0"/>
              </a:rPr>
              <a:t>Nước</a:t>
            </a:r>
            <a:endParaRPr lang="en-US" sz="2000" b="1" dirty="0">
              <a:solidFill>
                <a:srgbClr val="C00000"/>
              </a:solidFill>
              <a:latin typeface="Times New Roman" pitchFamily="18" charset="0"/>
              <a:cs typeface="Times New Roman" pitchFamily="18" charset="0"/>
            </a:endParaRPr>
          </a:p>
        </p:txBody>
      </p:sp>
      <p:sp>
        <p:nvSpPr>
          <p:cNvPr id="33" name="Text Box 17"/>
          <p:cNvSpPr txBox="1">
            <a:spLocks noChangeArrowheads="1"/>
          </p:cNvSpPr>
          <p:nvPr/>
        </p:nvSpPr>
        <p:spPr bwMode="auto">
          <a:xfrm>
            <a:off x="3095604" y="3357562"/>
            <a:ext cx="857256" cy="923330"/>
          </a:xfrm>
          <a:prstGeom prst="rect">
            <a:avLst/>
          </a:prstGeom>
          <a:noFill/>
          <a:ln w="9525">
            <a:noFill/>
            <a:miter lim="800000"/>
            <a:headEnd/>
            <a:tailEnd/>
          </a:ln>
          <a:effectLst/>
        </p:spPr>
        <p:txBody>
          <a:bodyPr wrap="square">
            <a:spAutoFit/>
          </a:bodyPr>
          <a:lstStyle/>
          <a:p>
            <a:r>
              <a:rPr lang="en-US" b="1" dirty="0" err="1">
                <a:solidFill>
                  <a:srgbClr val="C00000"/>
                </a:solidFill>
                <a:latin typeface="Times New Roman" pitchFamily="18" charset="0"/>
                <a:cs typeface="Times New Roman" pitchFamily="18" charset="0"/>
              </a:rPr>
              <a:t>Nhiệt</a:t>
            </a:r>
            <a:r>
              <a:rPr lang="en-US" b="1" dirty="0">
                <a:solidFill>
                  <a:srgbClr val="C00000"/>
                </a:solidFill>
                <a:latin typeface="Times New Roman" pitchFamily="18" charset="0"/>
                <a:cs typeface="Times New Roman" pitchFamily="18" charset="0"/>
              </a:rPr>
              <a:t> </a:t>
            </a:r>
          </a:p>
          <a:p>
            <a:r>
              <a:rPr lang="en-US" b="1" dirty="0" err="1">
                <a:solidFill>
                  <a:srgbClr val="C00000"/>
                </a:solidFill>
                <a:latin typeface="Times New Roman" pitchFamily="18" charset="0"/>
                <a:cs typeface="Times New Roman" pitchFamily="18" charset="0"/>
              </a:rPr>
              <a:t>Phân</a:t>
            </a:r>
            <a:r>
              <a:rPr lang="en-US" b="1" dirty="0">
                <a:solidFill>
                  <a:srgbClr val="C00000"/>
                </a:solidFill>
                <a:latin typeface="Times New Roman" pitchFamily="18" charset="0"/>
                <a:cs typeface="Times New Roman" pitchFamily="18" charset="0"/>
              </a:rPr>
              <a:t> </a:t>
            </a:r>
          </a:p>
          <a:p>
            <a:r>
              <a:rPr lang="en-US" b="1" dirty="0" err="1">
                <a:solidFill>
                  <a:srgbClr val="C00000"/>
                </a:solidFill>
                <a:latin typeface="Times New Roman" pitchFamily="18" charset="0"/>
                <a:cs typeface="Times New Roman" pitchFamily="18" charset="0"/>
              </a:rPr>
              <a:t>hủy</a:t>
            </a:r>
            <a:endParaRPr lang="en-US" b="1" dirty="0">
              <a:solidFill>
                <a:srgbClr val="C00000"/>
              </a:solidFill>
              <a:latin typeface="Times New Roman" pitchFamily="18" charset="0"/>
              <a:cs typeface="Times New Roman" pitchFamily="18" charset="0"/>
            </a:endParaRPr>
          </a:p>
        </p:txBody>
      </p:sp>
      <p:sp>
        <p:nvSpPr>
          <p:cNvPr id="34" name="Text Box 58"/>
          <p:cNvSpPr txBox="1">
            <a:spLocks noChangeArrowheads="1"/>
          </p:cNvSpPr>
          <p:nvPr/>
        </p:nvSpPr>
        <p:spPr bwMode="auto">
          <a:xfrm>
            <a:off x="4952992" y="4500570"/>
            <a:ext cx="914400" cy="400110"/>
          </a:xfrm>
          <a:prstGeom prst="rect">
            <a:avLst/>
          </a:prstGeom>
          <a:noFill/>
          <a:ln w="9525">
            <a:noFill/>
            <a:miter lim="800000"/>
            <a:headEnd/>
            <a:tailEnd/>
          </a:ln>
          <a:effectLst/>
        </p:spPr>
        <p:txBody>
          <a:bodyPr>
            <a:spAutoFit/>
          </a:bodyPr>
          <a:lstStyle/>
          <a:p>
            <a:pPr>
              <a:spcBef>
                <a:spcPct val="0"/>
              </a:spcBef>
            </a:pPr>
            <a:r>
              <a:rPr lang="en-US" sz="2000" b="1" dirty="0">
                <a:solidFill>
                  <a:srgbClr val="C00000"/>
                </a:solidFill>
                <a:latin typeface="Times New Roman" pitchFamily="18" charset="0"/>
                <a:cs typeface="Times New Roman" pitchFamily="18" charset="0"/>
                <a:sym typeface="Wingdings" pitchFamily="2" charset="2"/>
              </a:rPr>
              <a:t>+</a:t>
            </a:r>
            <a:r>
              <a:rPr lang="en-US" sz="2000" b="1" dirty="0" err="1">
                <a:solidFill>
                  <a:srgbClr val="C00000"/>
                </a:solidFill>
                <a:latin typeface="Times New Roman" pitchFamily="18" charset="0"/>
                <a:cs typeface="Times New Roman" pitchFamily="18" charset="0"/>
                <a:sym typeface="Wingdings" pitchFamily="2" charset="2"/>
              </a:rPr>
              <a:t>Bazơ</a:t>
            </a:r>
            <a:endParaRPr lang="en-US" sz="2000" b="1" dirty="0">
              <a:solidFill>
                <a:srgbClr val="C00000"/>
              </a:solidFill>
              <a:latin typeface="Times New Roman" pitchFamily="18" charset="0"/>
              <a:cs typeface="Times New Roman" pitchFamily="18" charset="0"/>
            </a:endParaRPr>
          </a:p>
        </p:txBody>
      </p:sp>
      <p:sp>
        <p:nvSpPr>
          <p:cNvPr id="35" name="Text Box 14"/>
          <p:cNvSpPr txBox="1">
            <a:spLocks noChangeArrowheads="1"/>
          </p:cNvSpPr>
          <p:nvPr/>
        </p:nvSpPr>
        <p:spPr bwMode="auto">
          <a:xfrm>
            <a:off x="4462458" y="3714752"/>
            <a:ext cx="990600" cy="400110"/>
          </a:xfrm>
          <a:prstGeom prst="rect">
            <a:avLst/>
          </a:prstGeom>
          <a:noFill/>
          <a:ln w="9525">
            <a:noFill/>
            <a:miter lim="800000"/>
            <a:headEnd/>
            <a:tailEnd/>
          </a:ln>
          <a:effectLst/>
        </p:spPr>
        <p:txBody>
          <a:bodyPr>
            <a:spAutoFit/>
          </a:bodyPr>
          <a:lstStyle/>
          <a:p>
            <a:pPr>
              <a:spcBef>
                <a:spcPct val="20000"/>
              </a:spcBef>
            </a:pPr>
            <a:r>
              <a:rPr lang="en-US" dirty="0">
                <a:solidFill>
                  <a:srgbClr val="FF00FF"/>
                </a:solidFill>
              </a:rPr>
              <a:t> </a:t>
            </a:r>
            <a:r>
              <a:rPr lang="en-US" sz="2000" b="1" dirty="0">
                <a:solidFill>
                  <a:srgbClr val="C00000"/>
                </a:solidFill>
                <a:latin typeface="Times New Roman" pitchFamily="18" charset="0"/>
                <a:cs typeface="Times New Roman" pitchFamily="18" charset="0"/>
              </a:rPr>
              <a:t>+</a:t>
            </a:r>
            <a:r>
              <a:rPr lang="en-US" sz="2000" b="1" dirty="0" err="1">
                <a:solidFill>
                  <a:srgbClr val="C00000"/>
                </a:solidFill>
                <a:latin typeface="Times New Roman" pitchFamily="18" charset="0"/>
                <a:cs typeface="Times New Roman" pitchFamily="18" charset="0"/>
              </a:rPr>
              <a:t>Axit</a:t>
            </a:r>
            <a:endParaRPr lang="en-US" sz="2000" b="1" dirty="0">
              <a:solidFill>
                <a:srgbClr val="C00000"/>
              </a:solidFill>
              <a:latin typeface="Times New Roman" pitchFamily="18" charset="0"/>
              <a:cs typeface="Times New Roman" pitchFamily="18" charset="0"/>
            </a:endParaRPr>
          </a:p>
        </p:txBody>
      </p:sp>
      <p:sp>
        <p:nvSpPr>
          <p:cNvPr id="36" name="Text Box 15"/>
          <p:cNvSpPr txBox="1">
            <a:spLocks noChangeArrowheads="1"/>
          </p:cNvSpPr>
          <p:nvPr/>
        </p:nvSpPr>
        <p:spPr bwMode="auto">
          <a:xfrm>
            <a:off x="3809984" y="4000504"/>
            <a:ext cx="1309686" cy="400110"/>
          </a:xfrm>
          <a:prstGeom prst="rect">
            <a:avLst/>
          </a:prstGeom>
          <a:noFill/>
          <a:ln w="9525">
            <a:noFill/>
            <a:miter lim="800000"/>
            <a:headEnd/>
            <a:tailEnd/>
          </a:ln>
          <a:effectLst/>
        </p:spPr>
        <p:txBody>
          <a:bodyPr wrap="square">
            <a:spAutoFit/>
          </a:bodyPr>
          <a:lstStyle/>
          <a:p>
            <a:r>
              <a:rPr lang="en-US" sz="2000" b="1" dirty="0">
                <a:solidFill>
                  <a:srgbClr val="C00000"/>
                </a:solidFill>
                <a:latin typeface="Times New Roman" pitchFamily="18" charset="0"/>
                <a:cs typeface="Times New Roman" pitchFamily="18" charset="0"/>
              </a:rPr>
              <a:t>+</a:t>
            </a:r>
            <a:r>
              <a:rPr lang="en-US" sz="2000" b="1" dirty="0" err="1">
                <a:solidFill>
                  <a:srgbClr val="C00000"/>
                </a:solidFill>
                <a:latin typeface="Times New Roman" pitchFamily="18" charset="0"/>
                <a:cs typeface="Times New Roman" pitchFamily="18" charset="0"/>
              </a:rPr>
              <a:t>Oxit</a:t>
            </a:r>
            <a:r>
              <a:rPr lang="en-US" sz="2000" b="1" dirty="0">
                <a:solidFill>
                  <a:srgbClr val="C00000"/>
                </a:solidFill>
                <a:latin typeface="Times New Roman" pitchFamily="18" charset="0"/>
                <a:cs typeface="Times New Roman" pitchFamily="18" charset="0"/>
              </a:rPr>
              <a:t> </a:t>
            </a:r>
            <a:r>
              <a:rPr lang="en-US" sz="2000" b="1" dirty="0" err="1">
                <a:solidFill>
                  <a:srgbClr val="C00000"/>
                </a:solidFill>
                <a:latin typeface="Times New Roman" pitchFamily="18" charset="0"/>
                <a:cs typeface="Times New Roman" pitchFamily="18" charset="0"/>
              </a:rPr>
              <a:t>axit</a:t>
            </a:r>
            <a:r>
              <a:rPr lang="en-US" sz="2000" b="1" dirty="0">
                <a:solidFill>
                  <a:srgbClr val="C00000"/>
                </a:solidFill>
                <a:latin typeface="Times New Roman" pitchFamily="18" charset="0"/>
                <a:cs typeface="Times New Roman" pitchFamily="18" charset="0"/>
              </a:rPr>
              <a:t> </a:t>
            </a:r>
          </a:p>
        </p:txBody>
      </p:sp>
      <p:sp>
        <p:nvSpPr>
          <p:cNvPr id="37" name="Text Box 16"/>
          <p:cNvSpPr txBox="1">
            <a:spLocks noChangeArrowheads="1"/>
          </p:cNvSpPr>
          <p:nvPr/>
        </p:nvSpPr>
        <p:spPr bwMode="auto">
          <a:xfrm>
            <a:off x="3738546" y="4357695"/>
            <a:ext cx="1066800" cy="396875"/>
          </a:xfrm>
          <a:prstGeom prst="rect">
            <a:avLst/>
          </a:prstGeom>
          <a:noFill/>
          <a:ln w="9525">
            <a:noFill/>
            <a:miter lim="800000"/>
            <a:headEnd/>
            <a:tailEnd/>
          </a:ln>
          <a:effectLst/>
        </p:spPr>
        <p:txBody>
          <a:bodyPr>
            <a:spAutoFit/>
          </a:bodyPr>
          <a:lstStyle/>
          <a:p>
            <a:r>
              <a:rPr lang="en-US" sz="2000" b="1" dirty="0">
                <a:solidFill>
                  <a:srgbClr val="C00000"/>
                </a:solidFill>
                <a:latin typeface="Times New Roman" pitchFamily="18" charset="0"/>
                <a:cs typeface="Times New Roman" pitchFamily="18" charset="0"/>
                <a:sym typeface="Wingdings" pitchFamily="2" charset="2"/>
              </a:rPr>
              <a:t>+</a:t>
            </a:r>
            <a:r>
              <a:rPr lang="en-US" sz="2000" b="1" dirty="0" err="1">
                <a:solidFill>
                  <a:srgbClr val="C00000"/>
                </a:solidFill>
                <a:latin typeface="Times New Roman" pitchFamily="18" charset="0"/>
                <a:cs typeface="Times New Roman" pitchFamily="18" charset="0"/>
                <a:sym typeface="Wingdings" pitchFamily="2" charset="2"/>
              </a:rPr>
              <a:t>Muối</a:t>
            </a:r>
            <a:r>
              <a:rPr lang="en-US" sz="2000" b="1" dirty="0">
                <a:solidFill>
                  <a:srgbClr val="C00000"/>
                </a:solidFill>
                <a:latin typeface="Times New Roman" pitchFamily="18" charset="0"/>
                <a:cs typeface="Times New Roman" pitchFamily="18" charset="0"/>
                <a:sym typeface="Wingdings" pitchFamily="2" charset="2"/>
              </a:rPr>
              <a:t> </a:t>
            </a:r>
          </a:p>
        </p:txBody>
      </p:sp>
      <p:sp>
        <p:nvSpPr>
          <p:cNvPr id="38" name="Text Box 57"/>
          <p:cNvSpPr txBox="1">
            <a:spLocks noChangeArrowheads="1"/>
          </p:cNvSpPr>
          <p:nvPr/>
        </p:nvSpPr>
        <p:spPr bwMode="auto">
          <a:xfrm>
            <a:off x="6596066" y="4429132"/>
            <a:ext cx="990600" cy="400110"/>
          </a:xfrm>
          <a:prstGeom prst="rect">
            <a:avLst/>
          </a:prstGeom>
          <a:noFill/>
          <a:ln w="9525">
            <a:noFill/>
            <a:miter lim="800000"/>
            <a:headEnd/>
            <a:tailEnd/>
          </a:ln>
          <a:effectLst/>
        </p:spPr>
        <p:txBody>
          <a:bodyPr>
            <a:spAutoFit/>
          </a:bodyPr>
          <a:lstStyle/>
          <a:p>
            <a:r>
              <a:rPr lang="en-US" sz="2000" b="1" dirty="0">
                <a:solidFill>
                  <a:srgbClr val="C00000"/>
                </a:solidFill>
                <a:latin typeface="Times New Roman" pitchFamily="18" charset="0"/>
                <a:cs typeface="Times New Roman" pitchFamily="18" charset="0"/>
              </a:rPr>
              <a:t>+</a:t>
            </a:r>
            <a:r>
              <a:rPr lang="en-US" sz="2000" b="1" dirty="0" err="1">
                <a:solidFill>
                  <a:srgbClr val="C00000"/>
                </a:solidFill>
                <a:latin typeface="Times New Roman" pitchFamily="18" charset="0"/>
                <a:cs typeface="Times New Roman" pitchFamily="18" charset="0"/>
              </a:rPr>
              <a:t>Axit</a:t>
            </a:r>
            <a:endParaRPr lang="en-US" sz="2000" b="1" dirty="0">
              <a:solidFill>
                <a:srgbClr val="C00000"/>
              </a:solidFill>
              <a:latin typeface="Times New Roman" pitchFamily="18" charset="0"/>
              <a:cs typeface="Times New Roman" pitchFamily="18" charset="0"/>
            </a:endParaRPr>
          </a:p>
        </p:txBody>
      </p:sp>
      <p:sp>
        <p:nvSpPr>
          <p:cNvPr id="39" name="Text Box 13"/>
          <p:cNvSpPr txBox="1">
            <a:spLocks noChangeArrowheads="1"/>
          </p:cNvSpPr>
          <p:nvPr/>
        </p:nvSpPr>
        <p:spPr bwMode="auto">
          <a:xfrm>
            <a:off x="9239272" y="3500439"/>
            <a:ext cx="1214414" cy="400110"/>
          </a:xfrm>
          <a:prstGeom prst="rect">
            <a:avLst/>
          </a:prstGeom>
          <a:noFill/>
          <a:ln w="9525">
            <a:noFill/>
            <a:miter lim="800000"/>
            <a:headEnd/>
            <a:tailEnd/>
          </a:ln>
          <a:effectLst/>
        </p:spPr>
        <p:txBody>
          <a:bodyPr wrap="square">
            <a:spAutoFit/>
          </a:bodyPr>
          <a:lstStyle/>
          <a:p>
            <a:r>
              <a:rPr lang="en-US" dirty="0">
                <a:solidFill>
                  <a:srgbClr val="FF0066"/>
                </a:solidFill>
              </a:rPr>
              <a:t>  </a:t>
            </a:r>
            <a:r>
              <a:rPr lang="en-US" sz="2000" b="1" dirty="0">
                <a:solidFill>
                  <a:srgbClr val="C00000"/>
                </a:solidFill>
                <a:latin typeface="Times New Roman" pitchFamily="18" charset="0"/>
                <a:cs typeface="Times New Roman" pitchFamily="18" charset="0"/>
              </a:rPr>
              <a:t>+ </a:t>
            </a:r>
            <a:r>
              <a:rPr lang="en-US" sz="2000" b="1" dirty="0" err="1">
                <a:solidFill>
                  <a:srgbClr val="C00000"/>
                </a:solidFill>
                <a:latin typeface="Times New Roman" pitchFamily="18" charset="0"/>
                <a:cs typeface="Times New Roman" pitchFamily="18" charset="0"/>
              </a:rPr>
              <a:t>Nước</a:t>
            </a:r>
            <a:endParaRPr lang="en-US" sz="2000" b="1" dirty="0">
              <a:solidFill>
                <a:srgbClr val="C00000"/>
              </a:solidFill>
              <a:latin typeface="Times New Roman" pitchFamily="18" charset="0"/>
              <a:cs typeface="Times New Roman" pitchFamily="18" charset="0"/>
            </a:endParaRPr>
          </a:p>
        </p:txBody>
      </p:sp>
      <p:sp>
        <p:nvSpPr>
          <p:cNvPr id="40" name="Text Box 45"/>
          <p:cNvSpPr txBox="1">
            <a:spLocks noChangeArrowheads="1"/>
          </p:cNvSpPr>
          <p:nvPr/>
        </p:nvSpPr>
        <p:spPr bwMode="auto">
          <a:xfrm>
            <a:off x="7310446" y="3988362"/>
            <a:ext cx="1500198" cy="400110"/>
          </a:xfrm>
          <a:prstGeom prst="rect">
            <a:avLst/>
          </a:prstGeom>
          <a:noFill/>
          <a:ln w="9525">
            <a:noFill/>
            <a:miter lim="800000"/>
            <a:headEnd/>
            <a:tailEnd/>
          </a:ln>
          <a:effectLst/>
        </p:spPr>
        <p:txBody>
          <a:bodyPr wrap="square">
            <a:spAutoFit/>
          </a:bodyPr>
          <a:lstStyle/>
          <a:p>
            <a:r>
              <a:rPr lang="en-US" dirty="0">
                <a:solidFill>
                  <a:srgbClr val="006600"/>
                </a:solidFill>
                <a:latin typeface="Times New Roman" pitchFamily="18" charset="0"/>
                <a:cs typeface="Times New Roman" pitchFamily="18" charset="0"/>
              </a:rPr>
              <a:t>+</a:t>
            </a:r>
            <a:r>
              <a:rPr lang="en-US" sz="2000" b="1" dirty="0" err="1">
                <a:solidFill>
                  <a:srgbClr val="C00000"/>
                </a:solidFill>
                <a:latin typeface="Times New Roman" pitchFamily="18" charset="0"/>
                <a:cs typeface="Times New Roman" pitchFamily="18" charset="0"/>
              </a:rPr>
              <a:t>Oxit</a:t>
            </a:r>
            <a:r>
              <a:rPr lang="en-US" sz="2000" b="1" dirty="0">
                <a:solidFill>
                  <a:srgbClr val="C00000"/>
                </a:solidFill>
                <a:latin typeface="Times New Roman" pitchFamily="18" charset="0"/>
                <a:cs typeface="Times New Roman" pitchFamily="18" charset="0"/>
              </a:rPr>
              <a:t> </a:t>
            </a:r>
            <a:r>
              <a:rPr lang="en-US" sz="2000" b="1" dirty="0" err="1">
                <a:solidFill>
                  <a:srgbClr val="C00000"/>
                </a:solidFill>
                <a:latin typeface="Times New Roman" pitchFamily="18" charset="0"/>
                <a:cs typeface="Times New Roman" pitchFamily="18" charset="0"/>
              </a:rPr>
              <a:t>bazơ</a:t>
            </a:r>
            <a:endParaRPr lang="en-US" sz="2000" b="1" dirty="0">
              <a:solidFill>
                <a:srgbClr val="C00000"/>
              </a:solidFill>
              <a:latin typeface="Times New Roman" pitchFamily="18" charset="0"/>
              <a:cs typeface="Times New Roman" pitchFamily="18" charset="0"/>
            </a:endParaRPr>
          </a:p>
        </p:txBody>
      </p:sp>
      <p:sp>
        <p:nvSpPr>
          <p:cNvPr id="41" name="Text Box 26"/>
          <p:cNvSpPr txBox="1">
            <a:spLocks noChangeArrowheads="1"/>
          </p:cNvSpPr>
          <p:nvPr/>
        </p:nvSpPr>
        <p:spPr bwMode="auto">
          <a:xfrm>
            <a:off x="7167570" y="3671832"/>
            <a:ext cx="1357322" cy="400110"/>
          </a:xfrm>
          <a:prstGeom prst="rect">
            <a:avLst/>
          </a:prstGeom>
          <a:noFill/>
          <a:ln w="9525">
            <a:noFill/>
            <a:miter lim="800000"/>
            <a:headEnd/>
            <a:tailEnd/>
          </a:ln>
          <a:effectLst/>
        </p:spPr>
        <p:txBody>
          <a:bodyPr wrap="square">
            <a:spAutoFit/>
          </a:bodyPr>
          <a:lstStyle/>
          <a:p>
            <a:r>
              <a:rPr lang="en-US" sz="2000" b="1" dirty="0">
                <a:solidFill>
                  <a:srgbClr val="C00000"/>
                </a:solidFill>
              </a:rPr>
              <a:t>+</a:t>
            </a:r>
            <a:r>
              <a:rPr lang="en-US" sz="2000" b="1" dirty="0">
                <a:solidFill>
                  <a:srgbClr val="C00000"/>
                </a:solidFill>
                <a:latin typeface="Times New Roman" pitchFamily="18" charset="0"/>
                <a:cs typeface="Times New Roman" pitchFamily="18" charset="0"/>
              </a:rPr>
              <a:t>Kim </a:t>
            </a:r>
            <a:r>
              <a:rPr lang="en-US" sz="2000" b="1" dirty="0" err="1">
                <a:solidFill>
                  <a:srgbClr val="C00000"/>
                </a:solidFill>
                <a:latin typeface="Times New Roman" pitchFamily="18" charset="0"/>
                <a:cs typeface="Times New Roman" pitchFamily="18" charset="0"/>
              </a:rPr>
              <a:t>loại</a:t>
            </a:r>
            <a:r>
              <a:rPr lang="en-US" sz="2000" b="1" dirty="0">
                <a:solidFill>
                  <a:srgbClr val="C00000"/>
                </a:solidFill>
                <a:latin typeface="Times New Roman" pitchFamily="18" charset="0"/>
                <a:cs typeface="Times New Roman" pitchFamily="18" charset="0"/>
              </a:rPr>
              <a:t>  </a:t>
            </a:r>
          </a:p>
        </p:txBody>
      </p:sp>
      <p:sp>
        <p:nvSpPr>
          <p:cNvPr id="42" name="Text Box 44"/>
          <p:cNvSpPr txBox="1">
            <a:spLocks noChangeArrowheads="1"/>
          </p:cNvSpPr>
          <p:nvPr/>
        </p:nvSpPr>
        <p:spPr bwMode="auto">
          <a:xfrm>
            <a:off x="7824798" y="4286256"/>
            <a:ext cx="1200160" cy="400110"/>
          </a:xfrm>
          <a:prstGeom prst="rect">
            <a:avLst/>
          </a:prstGeom>
          <a:noFill/>
          <a:ln w="9525">
            <a:noFill/>
            <a:miter lim="800000"/>
            <a:headEnd/>
            <a:tailEnd/>
          </a:ln>
          <a:effectLst/>
        </p:spPr>
        <p:txBody>
          <a:bodyPr wrap="square">
            <a:spAutoFit/>
          </a:bodyPr>
          <a:lstStyle/>
          <a:p>
            <a:r>
              <a:rPr lang="en-US" sz="2000" b="1" dirty="0">
                <a:solidFill>
                  <a:srgbClr val="C00000"/>
                </a:solidFill>
                <a:latin typeface="Times New Roman" pitchFamily="18" charset="0"/>
                <a:cs typeface="Times New Roman" pitchFamily="18" charset="0"/>
              </a:rPr>
              <a:t>+</a:t>
            </a:r>
            <a:r>
              <a:rPr lang="en-US" sz="2000" b="1" dirty="0" err="1">
                <a:solidFill>
                  <a:srgbClr val="C00000"/>
                </a:solidFill>
                <a:latin typeface="Times New Roman" pitchFamily="18" charset="0"/>
                <a:cs typeface="Times New Roman" pitchFamily="18" charset="0"/>
              </a:rPr>
              <a:t>Bazơ</a:t>
            </a:r>
            <a:endParaRPr lang="en-US" sz="2000" b="1" dirty="0">
              <a:solidFill>
                <a:srgbClr val="C00000"/>
              </a:solidFill>
              <a:latin typeface="Times New Roman" pitchFamily="18" charset="0"/>
              <a:cs typeface="Times New Roman" pitchFamily="18" charset="0"/>
            </a:endParaRPr>
          </a:p>
        </p:txBody>
      </p:sp>
      <p:sp>
        <p:nvSpPr>
          <p:cNvPr id="43" name="Text Box 46"/>
          <p:cNvSpPr txBox="1">
            <a:spLocks noChangeArrowheads="1"/>
          </p:cNvSpPr>
          <p:nvPr/>
        </p:nvSpPr>
        <p:spPr bwMode="auto">
          <a:xfrm>
            <a:off x="8096264" y="4572008"/>
            <a:ext cx="1600200" cy="400110"/>
          </a:xfrm>
          <a:prstGeom prst="rect">
            <a:avLst/>
          </a:prstGeom>
          <a:noFill/>
          <a:ln w="9525">
            <a:noFill/>
            <a:miter lim="800000"/>
            <a:headEnd/>
            <a:tailEnd/>
          </a:ln>
          <a:effectLst/>
        </p:spPr>
        <p:txBody>
          <a:bodyPr>
            <a:spAutoFit/>
          </a:bodyPr>
          <a:lstStyle/>
          <a:p>
            <a:r>
              <a:rPr lang="en-US" sz="2000" b="1" dirty="0">
                <a:solidFill>
                  <a:srgbClr val="C00000"/>
                </a:solidFill>
                <a:latin typeface="Times New Roman" pitchFamily="18" charset="0"/>
                <a:cs typeface="Times New Roman" pitchFamily="18" charset="0"/>
              </a:rPr>
              <a:t>+</a:t>
            </a:r>
            <a:r>
              <a:rPr lang="en-US" sz="2000" b="1" dirty="0" err="1">
                <a:solidFill>
                  <a:srgbClr val="C00000"/>
                </a:solidFill>
                <a:latin typeface="Times New Roman" pitchFamily="18" charset="0"/>
                <a:cs typeface="Times New Roman" pitchFamily="18" charset="0"/>
              </a:rPr>
              <a:t>Muối</a:t>
            </a:r>
            <a:endParaRPr lang="en-US" sz="2000" b="1" dirty="0">
              <a:solidFill>
                <a:srgbClr val="C00000"/>
              </a:solidFill>
              <a:latin typeface="Times New Roman" pitchFamily="18" charset="0"/>
              <a:cs typeface="Times New Roman" pitchFamily="18"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dissolve">
                                      <p:cBhvr>
                                        <p:cTn id="7" dur="500"/>
                                        <p:tgtEl>
                                          <p:spTgt spid="12"/>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28"/>
                                        </p:tgtEl>
                                        <p:attrNameLst>
                                          <p:attrName>style.visibility</p:attrName>
                                        </p:attrNameLst>
                                      </p:cBhvr>
                                      <p:to>
                                        <p:strVal val="visible"/>
                                      </p:to>
                                    </p:set>
                                    <p:anim calcmode="lin" valueType="num">
                                      <p:cBhvr additive="base">
                                        <p:cTn id="12" dur="500" fill="hold"/>
                                        <p:tgtEl>
                                          <p:spTgt spid="28"/>
                                        </p:tgtEl>
                                        <p:attrNameLst>
                                          <p:attrName>ppt_x</p:attrName>
                                        </p:attrNameLst>
                                      </p:cBhvr>
                                      <p:tavLst>
                                        <p:tav tm="0">
                                          <p:val>
                                            <p:strVal val="#ppt_x"/>
                                          </p:val>
                                        </p:tav>
                                        <p:tav tm="100000">
                                          <p:val>
                                            <p:strVal val="#ppt_x"/>
                                          </p:val>
                                        </p:tav>
                                      </p:tavLst>
                                    </p:anim>
                                    <p:anim calcmode="lin" valueType="num">
                                      <p:cBhvr additive="base">
                                        <p:cTn id="13" dur="500" fill="hold"/>
                                        <p:tgtEl>
                                          <p:spTgt spid="28"/>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grpId="0" nodeType="clickEffect">
                                  <p:stCondLst>
                                    <p:cond delay="0"/>
                                  </p:stCondLst>
                                  <p:childTnLst>
                                    <p:set>
                                      <p:cBhvr>
                                        <p:cTn id="17" dur="1" fill="hold">
                                          <p:stCondLst>
                                            <p:cond delay="0"/>
                                          </p:stCondLst>
                                        </p:cTn>
                                        <p:tgtEl>
                                          <p:spTgt spid="29"/>
                                        </p:tgtEl>
                                        <p:attrNameLst>
                                          <p:attrName>style.visibility</p:attrName>
                                        </p:attrNameLst>
                                      </p:cBhvr>
                                      <p:to>
                                        <p:strVal val="visible"/>
                                      </p:to>
                                    </p:set>
                                    <p:anim calcmode="lin" valueType="num">
                                      <p:cBhvr additive="base">
                                        <p:cTn id="18" dur="500" fill="hold"/>
                                        <p:tgtEl>
                                          <p:spTgt spid="29"/>
                                        </p:tgtEl>
                                        <p:attrNameLst>
                                          <p:attrName>ppt_x</p:attrName>
                                        </p:attrNameLst>
                                      </p:cBhvr>
                                      <p:tavLst>
                                        <p:tav tm="0">
                                          <p:val>
                                            <p:strVal val="#ppt_x"/>
                                          </p:val>
                                        </p:tav>
                                        <p:tav tm="100000">
                                          <p:val>
                                            <p:strVal val="#ppt_x"/>
                                          </p:val>
                                        </p:tav>
                                      </p:tavLst>
                                    </p:anim>
                                    <p:anim calcmode="lin" valueType="num">
                                      <p:cBhvr additive="base">
                                        <p:cTn id="19" dur="500" fill="hold"/>
                                        <p:tgtEl>
                                          <p:spTgt spid="29"/>
                                        </p:tgtEl>
                                        <p:attrNameLst>
                                          <p:attrName>ppt_y</p:attrName>
                                        </p:attrNameLst>
                                      </p:cBhvr>
                                      <p:tavLst>
                                        <p:tav tm="0">
                                          <p:val>
                                            <p:strVal val="1+#ppt_h/2"/>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 presetClass="entr" presetSubtype="4" fill="hold" grpId="0" nodeType="clickEffect">
                                  <p:stCondLst>
                                    <p:cond delay="0"/>
                                  </p:stCondLst>
                                  <p:childTnLst>
                                    <p:set>
                                      <p:cBhvr>
                                        <p:cTn id="23" dur="1" fill="hold">
                                          <p:stCondLst>
                                            <p:cond delay="0"/>
                                          </p:stCondLst>
                                        </p:cTn>
                                        <p:tgtEl>
                                          <p:spTgt spid="30"/>
                                        </p:tgtEl>
                                        <p:attrNameLst>
                                          <p:attrName>style.visibility</p:attrName>
                                        </p:attrNameLst>
                                      </p:cBhvr>
                                      <p:to>
                                        <p:strVal val="visible"/>
                                      </p:to>
                                    </p:set>
                                    <p:anim calcmode="lin" valueType="num">
                                      <p:cBhvr additive="base">
                                        <p:cTn id="24" dur="500" fill="hold"/>
                                        <p:tgtEl>
                                          <p:spTgt spid="30"/>
                                        </p:tgtEl>
                                        <p:attrNameLst>
                                          <p:attrName>ppt_x</p:attrName>
                                        </p:attrNameLst>
                                      </p:cBhvr>
                                      <p:tavLst>
                                        <p:tav tm="0">
                                          <p:val>
                                            <p:strVal val="#ppt_x"/>
                                          </p:val>
                                        </p:tav>
                                        <p:tav tm="100000">
                                          <p:val>
                                            <p:strVal val="#ppt_x"/>
                                          </p:val>
                                        </p:tav>
                                      </p:tavLst>
                                    </p:anim>
                                    <p:anim calcmode="lin" valueType="num">
                                      <p:cBhvr additive="base">
                                        <p:cTn id="25" dur="500" fill="hold"/>
                                        <p:tgtEl>
                                          <p:spTgt spid="30"/>
                                        </p:tgtEl>
                                        <p:attrNameLst>
                                          <p:attrName>ppt_y</p:attrName>
                                        </p:attrNameLst>
                                      </p:cBhvr>
                                      <p:tavLst>
                                        <p:tav tm="0">
                                          <p:val>
                                            <p:strVal val="1+#ppt_h/2"/>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2" presetClass="entr" presetSubtype="4" fill="hold" grpId="0" nodeType="clickEffect">
                                  <p:stCondLst>
                                    <p:cond delay="0"/>
                                  </p:stCondLst>
                                  <p:childTnLst>
                                    <p:set>
                                      <p:cBhvr>
                                        <p:cTn id="29" dur="1" fill="hold">
                                          <p:stCondLst>
                                            <p:cond delay="0"/>
                                          </p:stCondLst>
                                        </p:cTn>
                                        <p:tgtEl>
                                          <p:spTgt spid="31"/>
                                        </p:tgtEl>
                                        <p:attrNameLst>
                                          <p:attrName>style.visibility</p:attrName>
                                        </p:attrNameLst>
                                      </p:cBhvr>
                                      <p:to>
                                        <p:strVal val="visible"/>
                                      </p:to>
                                    </p:set>
                                    <p:anim calcmode="lin" valueType="num">
                                      <p:cBhvr additive="base">
                                        <p:cTn id="30" dur="500" fill="hold"/>
                                        <p:tgtEl>
                                          <p:spTgt spid="31"/>
                                        </p:tgtEl>
                                        <p:attrNameLst>
                                          <p:attrName>ppt_x</p:attrName>
                                        </p:attrNameLst>
                                      </p:cBhvr>
                                      <p:tavLst>
                                        <p:tav tm="0">
                                          <p:val>
                                            <p:strVal val="#ppt_x"/>
                                          </p:val>
                                        </p:tav>
                                        <p:tav tm="100000">
                                          <p:val>
                                            <p:strVal val="#ppt_x"/>
                                          </p:val>
                                        </p:tav>
                                      </p:tavLst>
                                    </p:anim>
                                    <p:anim calcmode="lin" valueType="num">
                                      <p:cBhvr additive="base">
                                        <p:cTn id="31" dur="500" fill="hold"/>
                                        <p:tgtEl>
                                          <p:spTgt spid="31"/>
                                        </p:tgtEl>
                                        <p:attrNameLst>
                                          <p:attrName>ppt_y</p:attrName>
                                        </p:attrNameLst>
                                      </p:cBhvr>
                                      <p:tavLst>
                                        <p:tav tm="0">
                                          <p:val>
                                            <p:strVal val="1+#ppt_h/2"/>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2" presetClass="entr" presetSubtype="4" fill="hold" grpId="0" nodeType="clickEffect">
                                  <p:stCondLst>
                                    <p:cond delay="0"/>
                                  </p:stCondLst>
                                  <p:childTnLst>
                                    <p:set>
                                      <p:cBhvr>
                                        <p:cTn id="35" dur="1" fill="hold">
                                          <p:stCondLst>
                                            <p:cond delay="0"/>
                                          </p:stCondLst>
                                        </p:cTn>
                                        <p:tgtEl>
                                          <p:spTgt spid="32"/>
                                        </p:tgtEl>
                                        <p:attrNameLst>
                                          <p:attrName>style.visibility</p:attrName>
                                        </p:attrNameLst>
                                      </p:cBhvr>
                                      <p:to>
                                        <p:strVal val="visible"/>
                                      </p:to>
                                    </p:set>
                                    <p:anim calcmode="lin" valueType="num">
                                      <p:cBhvr additive="base">
                                        <p:cTn id="36" dur="500" fill="hold"/>
                                        <p:tgtEl>
                                          <p:spTgt spid="32"/>
                                        </p:tgtEl>
                                        <p:attrNameLst>
                                          <p:attrName>ppt_x</p:attrName>
                                        </p:attrNameLst>
                                      </p:cBhvr>
                                      <p:tavLst>
                                        <p:tav tm="0">
                                          <p:val>
                                            <p:strVal val="#ppt_x"/>
                                          </p:val>
                                        </p:tav>
                                        <p:tav tm="100000">
                                          <p:val>
                                            <p:strVal val="#ppt_x"/>
                                          </p:val>
                                        </p:tav>
                                      </p:tavLst>
                                    </p:anim>
                                    <p:anim calcmode="lin" valueType="num">
                                      <p:cBhvr additive="base">
                                        <p:cTn id="37" dur="500" fill="hold"/>
                                        <p:tgtEl>
                                          <p:spTgt spid="32"/>
                                        </p:tgtEl>
                                        <p:attrNameLst>
                                          <p:attrName>ppt_y</p:attrName>
                                        </p:attrNameLst>
                                      </p:cBhvr>
                                      <p:tavLst>
                                        <p:tav tm="0">
                                          <p:val>
                                            <p:strVal val="1+#ppt_h/2"/>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2" presetClass="entr" presetSubtype="4" fill="hold" grpId="0" nodeType="clickEffect">
                                  <p:stCondLst>
                                    <p:cond delay="0"/>
                                  </p:stCondLst>
                                  <p:childTnLst>
                                    <p:set>
                                      <p:cBhvr>
                                        <p:cTn id="41" dur="1" fill="hold">
                                          <p:stCondLst>
                                            <p:cond delay="0"/>
                                          </p:stCondLst>
                                        </p:cTn>
                                        <p:tgtEl>
                                          <p:spTgt spid="33"/>
                                        </p:tgtEl>
                                        <p:attrNameLst>
                                          <p:attrName>style.visibility</p:attrName>
                                        </p:attrNameLst>
                                      </p:cBhvr>
                                      <p:to>
                                        <p:strVal val="visible"/>
                                      </p:to>
                                    </p:set>
                                    <p:anim calcmode="lin" valueType="num">
                                      <p:cBhvr additive="base">
                                        <p:cTn id="42" dur="500" fill="hold"/>
                                        <p:tgtEl>
                                          <p:spTgt spid="33"/>
                                        </p:tgtEl>
                                        <p:attrNameLst>
                                          <p:attrName>ppt_x</p:attrName>
                                        </p:attrNameLst>
                                      </p:cBhvr>
                                      <p:tavLst>
                                        <p:tav tm="0">
                                          <p:val>
                                            <p:strVal val="#ppt_x"/>
                                          </p:val>
                                        </p:tav>
                                        <p:tav tm="100000">
                                          <p:val>
                                            <p:strVal val="#ppt_x"/>
                                          </p:val>
                                        </p:tav>
                                      </p:tavLst>
                                    </p:anim>
                                    <p:anim calcmode="lin" valueType="num">
                                      <p:cBhvr additive="base">
                                        <p:cTn id="43" dur="500" fill="hold"/>
                                        <p:tgtEl>
                                          <p:spTgt spid="33"/>
                                        </p:tgtEl>
                                        <p:attrNameLst>
                                          <p:attrName>ppt_y</p:attrName>
                                        </p:attrNameLst>
                                      </p:cBhvr>
                                      <p:tavLst>
                                        <p:tav tm="0">
                                          <p:val>
                                            <p:strVal val="1+#ppt_h/2"/>
                                          </p:val>
                                        </p:tav>
                                        <p:tav tm="100000">
                                          <p:val>
                                            <p:strVal val="#ppt_y"/>
                                          </p:val>
                                        </p:tav>
                                      </p:tavLst>
                                    </p:anim>
                                  </p:childTnLst>
                                </p:cTn>
                              </p:par>
                            </p:childTnLst>
                          </p:cTn>
                        </p:par>
                      </p:childTnLst>
                    </p:cTn>
                  </p:par>
                  <p:par>
                    <p:cTn id="44" fill="hold">
                      <p:stCondLst>
                        <p:cond delay="indefinite"/>
                      </p:stCondLst>
                      <p:childTnLst>
                        <p:par>
                          <p:cTn id="45" fill="hold">
                            <p:stCondLst>
                              <p:cond delay="0"/>
                            </p:stCondLst>
                            <p:childTnLst>
                              <p:par>
                                <p:cTn id="46" presetID="2" presetClass="entr" presetSubtype="4" fill="hold" grpId="0" nodeType="clickEffect">
                                  <p:stCondLst>
                                    <p:cond delay="0"/>
                                  </p:stCondLst>
                                  <p:childTnLst>
                                    <p:set>
                                      <p:cBhvr>
                                        <p:cTn id="47" dur="1" fill="hold">
                                          <p:stCondLst>
                                            <p:cond delay="0"/>
                                          </p:stCondLst>
                                        </p:cTn>
                                        <p:tgtEl>
                                          <p:spTgt spid="39"/>
                                        </p:tgtEl>
                                        <p:attrNameLst>
                                          <p:attrName>style.visibility</p:attrName>
                                        </p:attrNameLst>
                                      </p:cBhvr>
                                      <p:to>
                                        <p:strVal val="visible"/>
                                      </p:to>
                                    </p:set>
                                    <p:anim calcmode="lin" valueType="num">
                                      <p:cBhvr additive="base">
                                        <p:cTn id="48" dur="500" fill="hold"/>
                                        <p:tgtEl>
                                          <p:spTgt spid="39"/>
                                        </p:tgtEl>
                                        <p:attrNameLst>
                                          <p:attrName>ppt_x</p:attrName>
                                        </p:attrNameLst>
                                      </p:cBhvr>
                                      <p:tavLst>
                                        <p:tav tm="0">
                                          <p:val>
                                            <p:strVal val="#ppt_x"/>
                                          </p:val>
                                        </p:tav>
                                        <p:tav tm="100000">
                                          <p:val>
                                            <p:strVal val="#ppt_x"/>
                                          </p:val>
                                        </p:tav>
                                      </p:tavLst>
                                    </p:anim>
                                    <p:anim calcmode="lin" valueType="num">
                                      <p:cBhvr additive="base">
                                        <p:cTn id="49" dur="500" fill="hold"/>
                                        <p:tgtEl>
                                          <p:spTgt spid="39"/>
                                        </p:tgtEl>
                                        <p:attrNameLst>
                                          <p:attrName>ppt_y</p:attrName>
                                        </p:attrNameLst>
                                      </p:cBhvr>
                                      <p:tavLst>
                                        <p:tav tm="0">
                                          <p:val>
                                            <p:strVal val="1+#ppt_h/2"/>
                                          </p:val>
                                        </p:tav>
                                        <p:tav tm="100000">
                                          <p:val>
                                            <p:strVal val="#ppt_y"/>
                                          </p:val>
                                        </p:tav>
                                      </p:tavLst>
                                    </p:anim>
                                  </p:childTnLst>
                                </p:cTn>
                              </p:par>
                            </p:childTnLst>
                          </p:cTn>
                        </p:par>
                      </p:childTnLst>
                    </p:cTn>
                  </p:par>
                  <p:par>
                    <p:cTn id="50" fill="hold">
                      <p:stCondLst>
                        <p:cond delay="indefinite"/>
                      </p:stCondLst>
                      <p:childTnLst>
                        <p:par>
                          <p:cTn id="51" fill="hold">
                            <p:stCondLst>
                              <p:cond delay="0"/>
                            </p:stCondLst>
                            <p:childTnLst>
                              <p:par>
                                <p:cTn id="52" presetID="2" presetClass="entr" presetSubtype="4" fill="hold" grpId="0" nodeType="clickEffect">
                                  <p:stCondLst>
                                    <p:cond delay="0"/>
                                  </p:stCondLst>
                                  <p:childTnLst>
                                    <p:set>
                                      <p:cBhvr>
                                        <p:cTn id="53" dur="1" fill="hold">
                                          <p:stCondLst>
                                            <p:cond delay="0"/>
                                          </p:stCondLst>
                                        </p:cTn>
                                        <p:tgtEl>
                                          <p:spTgt spid="35"/>
                                        </p:tgtEl>
                                        <p:attrNameLst>
                                          <p:attrName>style.visibility</p:attrName>
                                        </p:attrNameLst>
                                      </p:cBhvr>
                                      <p:to>
                                        <p:strVal val="visible"/>
                                      </p:to>
                                    </p:set>
                                    <p:anim calcmode="lin" valueType="num">
                                      <p:cBhvr additive="base">
                                        <p:cTn id="54" dur="500" fill="hold"/>
                                        <p:tgtEl>
                                          <p:spTgt spid="35"/>
                                        </p:tgtEl>
                                        <p:attrNameLst>
                                          <p:attrName>ppt_x</p:attrName>
                                        </p:attrNameLst>
                                      </p:cBhvr>
                                      <p:tavLst>
                                        <p:tav tm="0">
                                          <p:val>
                                            <p:strVal val="#ppt_x"/>
                                          </p:val>
                                        </p:tav>
                                        <p:tav tm="100000">
                                          <p:val>
                                            <p:strVal val="#ppt_x"/>
                                          </p:val>
                                        </p:tav>
                                      </p:tavLst>
                                    </p:anim>
                                    <p:anim calcmode="lin" valueType="num">
                                      <p:cBhvr additive="base">
                                        <p:cTn id="55" dur="500" fill="hold"/>
                                        <p:tgtEl>
                                          <p:spTgt spid="35"/>
                                        </p:tgtEl>
                                        <p:attrNameLst>
                                          <p:attrName>ppt_y</p:attrName>
                                        </p:attrNameLst>
                                      </p:cBhvr>
                                      <p:tavLst>
                                        <p:tav tm="0">
                                          <p:val>
                                            <p:strVal val="1+#ppt_h/2"/>
                                          </p:val>
                                        </p:tav>
                                        <p:tav tm="100000">
                                          <p:val>
                                            <p:strVal val="#ppt_y"/>
                                          </p:val>
                                        </p:tav>
                                      </p:tavLst>
                                    </p:anim>
                                  </p:childTnLst>
                                </p:cTn>
                              </p:par>
                            </p:childTnLst>
                          </p:cTn>
                        </p:par>
                      </p:childTnLst>
                    </p:cTn>
                  </p:par>
                  <p:par>
                    <p:cTn id="56" fill="hold">
                      <p:stCondLst>
                        <p:cond delay="indefinite"/>
                      </p:stCondLst>
                      <p:childTnLst>
                        <p:par>
                          <p:cTn id="57" fill="hold">
                            <p:stCondLst>
                              <p:cond delay="0"/>
                            </p:stCondLst>
                            <p:childTnLst>
                              <p:par>
                                <p:cTn id="58" presetID="2" presetClass="entr" presetSubtype="4" fill="hold" grpId="0" nodeType="clickEffect">
                                  <p:stCondLst>
                                    <p:cond delay="0"/>
                                  </p:stCondLst>
                                  <p:childTnLst>
                                    <p:set>
                                      <p:cBhvr>
                                        <p:cTn id="59" dur="1" fill="hold">
                                          <p:stCondLst>
                                            <p:cond delay="0"/>
                                          </p:stCondLst>
                                        </p:cTn>
                                        <p:tgtEl>
                                          <p:spTgt spid="36"/>
                                        </p:tgtEl>
                                        <p:attrNameLst>
                                          <p:attrName>style.visibility</p:attrName>
                                        </p:attrNameLst>
                                      </p:cBhvr>
                                      <p:to>
                                        <p:strVal val="visible"/>
                                      </p:to>
                                    </p:set>
                                    <p:anim calcmode="lin" valueType="num">
                                      <p:cBhvr additive="base">
                                        <p:cTn id="60" dur="500" fill="hold"/>
                                        <p:tgtEl>
                                          <p:spTgt spid="36"/>
                                        </p:tgtEl>
                                        <p:attrNameLst>
                                          <p:attrName>ppt_x</p:attrName>
                                        </p:attrNameLst>
                                      </p:cBhvr>
                                      <p:tavLst>
                                        <p:tav tm="0">
                                          <p:val>
                                            <p:strVal val="#ppt_x"/>
                                          </p:val>
                                        </p:tav>
                                        <p:tav tm="100000">
                                          <p:val>
                                            <p:strVal val="#ppt_x"/>
                                          </p:val>
                                        </p:tav>
                                      </p:tavLst>
                                    </p:anim>
                                    <p:anim calcmode="lin" valueType="num">
                                      <p:cBhvr additive="base">
                                        <p:cTn id="61" dur="500" fill="hold"/>
                                        <p:tgtEl>
                                          <p:spTgt spid="36"/>
                                        </p:tgtEl>
                                        <p:attrNameLst>
                                          <p:attrName>ppt_y</p:attrName>
                                        </p:attrNameLst>
                                      </p:cBhvr>
                                      <p:tavLst>
                                        <p:tav tm="0">
                                          <p:val>
                                            <p:strVal val="1+#ppt_h/2"/>
                                          </p:val>
                                        </p:tav>
                                        <p:tav tm="100000">
                                          <p:val>
                                            <p:strVal val="#ppt_y"/>
                                          </p:val>
                                        </p:tav>
                                      </p:tavLst>
                                    </p:anim>
                                  </p:childTnLst>
                                </p:cTn>
                              </p:par>
                            </p:childTnLst>
                          </p:cTn>
                        </p:par>
                      </p:childTnLst>
                    </p:cTn>
                  </p:par>
                  <p:par>
                    <p:cTn id="62" fill="hold">
                      <p:stCondLst>
                        <p:cond delay="indefinite"/>
                      </p:stCondLst>
                      <p:childTnLst>
                        <p:par>
                          <p:cTn id="63" fill="hold">
                            <p:stCondLst>
                              <p:cond delay="0"/>
                            </p:stCondLst>
                            <p:childTnLst>
                              <p:par>
                                <p:cTn id="64" presetID="2" presetClass="entr" presetSubtype="4" fill="hold" grpId="0" nodeType="clickEffect">
                                  <p:stCondLst>
                                    <p:cond delay="0"/>
                                  </p:stCondLst>
                                  <p:childTnLst>
                                    <p:set>
                                      <p:cBhvr>
                                        <p:cTn id="65" dur="1" fill="hold">
                                          <p:stCondLst>
                                            <p:cond delay="0"/>
                                          </p:stCondLst>
                                        </p:cTn>
                                        <p:tgtEl>
                                          <p:spTgt spid="37"/>
                                        </p:tgtEl>
                                        <p:attrNameLst>
                                          <p:attrName>style.visibility</p:attrName>
                                        </p:attrNameLst>
                                      </p:cBhvr>
                                      <p:to>
                                        <p:strVal val="visible"/>
                                      </p:to>
                                    </p:set>
                                    <p:anim calcmode="lin" valueType="num">
                                      <p:cBhvr additive="base">
                                        <p:cTn id="66" dur="500" fill="hold"/>
                                        <p:tgtEl>
                                          <p:spTgt spid="37"/>
                                        </p:tgtEl>
                                        <p:attrNameLst>
                                          <p:attrName>ppt_x</p:attrName>
                                        </p:attrNameLst>
                                      </p:cBhvr>
                                      <p:tavLst>
                                        <p:tav tm="0">
                                          <p:val>
                                            <p:strVal val="#ppt_x"/>
                                          </p:val>
                                        </p:tav>
                                        <p:tav tm="100000">
                                          <p:val>
                                            <p:strVal val="#ppt_x"/>
                                          </p:val>
                                        </p:tav>
                                      </p:tavLst>
                                    </p:anim>
                                    <p:anim calcmode="lin" valueType="num">
                                      <p:cBhvr additive="base">
                                        <p:cTn id="67" dur="500" fill="hold"/>
                                        <p:tgtEl>
                                          <p:spTgt spid="37"/>
                                        </p:tgtEl>
                                        <p:attrNameLst>
                                          <p:attrName>ppt_y</p:attrName>
                                        </p:attrNameLst>
                                      </p:cBhvr>
                                      <p:tavLst>
                                        <p:tav tm="0">
                                          <p:val>
                                            <p:strVal val="1+#ppt_h/2"/>
                                          </p:val>
                                        </p:tav>
                                        <p:tav tm="100000">
                                          <p:val>
                                            <p:strVal val="#ppt_y"/>
                                          </p:val>
                                        </p:tav>
                                      </p:tavLst>
                                    </p:anim>
                                  </p:childTnLst>
                                </p:cTn>
                              </p:par>
                            </p:childTnLst>
                          </p:cTn>
                        </p:par>
                      </p:childTnLst>
                    </p:cTn>
                  </p:par>
                  <p:par>
                    <p:cTn id="68" fill="hold">
                      <p:stCondLst>
                        <p:cond delay="indefinite"/>
                      </p:stCondLst>
                      <p:childTnLst>
                        <p:par>
                          <p:cTn id="69" fill="hold">
                            <p:stCondLst>
                              <p:cond delay="0"/>
                            </p:stCondLst>
                            <p:childTnLst>
                              <p:par>
                                <p:cTn id="70" presetID="2" presetClass="entr" presetSubtype="4" fill="hold" grpId="0" nodeType="clickEffect">
                                  <p:stCondLst>
                                    <p:cond delay="0"/>
                                  </p:stCondLst>
                                  <p:childTnLst>
                                    <p:set>
                                      <p:cBhvr>
                                        <p:cTn id="71" dur="1" fill="hold">
                                          <p:stCondLst>
                                            <p:cond delay="0"/>
                                          </p:stCondLst>
                                        </p:cTn>
                                        <p:tgtEl>
                                          <p:spTgt spid="34"/>
                                        </p:tgtEl>
                                        <p:attrNameLst>
                                          <p:attrName>style.visibility</p:attrName>
                                        </p:attrNameLst>
                                      </p:cBhvr>
                                      <p:to>
                                        <p:strVal val="visible"/>
                                      </p:to>
                                    </p:set>
                                    <p:anim calcmode="lin" valueType="num">
                                      <p:cBhvr additive="base">
                                        <p:cTn id="72" dur="500" fill="hold"/>
                                        <p:tgtEl>
                                          <p:spTgt spid="34"/>
                                        </p:tgtEl>
                                        <p:attrNameLst>
                                          <p:attrName>ppt_x</p:attrName>
                                        </p:attrNameLst>
                                      </p:cBhvr>
                                      <p:tavLst>
                                        <p:tav tm="0">
                                          <p:val>
                                            <p:strVal val="#ppt_x"/>
                                          </p:val>
                                        </p:tav>
                                        <p:tav tm="100000">
                                          <p:val>
                                            <p:strVal val="#ppt_x"/>
                                          </p:val>
                                        </p:tav>
                                      </p:tavLst>
                                    </p:anim>
                                    <p:anim calcmode="lin" valueType="num">
                                      <p:cBhvr additive="base">
                                        <p:cTn id="73" dur="500" fill="hold"/>
                                        <p:tgtEl>
                                          <p:spTgt spid="34"/>
                                        </p:tgtEl>
                                        <p:attrNameLst>
                                          <p:attrName>ppt_y</p:attrName>
                                        </p:attrNameLst>
                                      </p:cBhvr>
                                      <p:tavLst>
                                        <p:tav tm="0">
                                          <p:val>
                                            <p:strVal val="1+#ppt_h/2"/>
                                          </p:val>
                                        </p:tav>
                                        <p:tav tm="100000">
                                          <p:val>
                                            <p:strVal val="#ppt_y"/>
                                          </p:val>
                                        </p:tav>
                                      </p:tavLst>
                                    </p:anim>
                                  </p:childTnLst>
                                </p:cTn>
                              </p:par>
                            </p:childTnLst>
                          </p:cTn>
                        </p:par>
                      </p:childTnLst>
                    </p:cTn>
                  </p:par>
                  <p:par>
                    <p:cTn id="74" fill="hold">
                      <p:stCondLst>
                        <p:cond delay="indefinite"/>
                      </p:stCondLst>
                      <p:childTnLst>
                        <p:par>
                          <p:cTn id="75" fill="hold">
                            <p:stCondLst>
                              <p:cond delay="0"/>
                            </p:stCondLst>
                            <p:childTnLst>
                              <p:par>
                                <p:cTn id="76" presetID="2" presetClass="entr" presetSubtype="4" fill="hold" grpId="0" nodeType="clickEffect">
                                  <p:stCondLst>
                                    <p:cond delay="0"/>
                                  </p:stCondLst>
                                  <p:childTnLst>
                                    <p:set>
                                      <p:cBhvr>
                                        <p:cTn id="77" dur="1" fill="hold">
                                          <p:stCondLst>
                                            <p:cond delay="0"/>
                                          </p:stCondLst>
                                        </p:cTn>
                                        <p:tgtEl>
                                          <p:spTgt spid="38"/>
                                        </p:tgtEl>
                                        <p:attrNameLst>
                                          <p:attrName>style.visibility</p:attrName>
                                        </p:attrNameLst>
                                      </p:cBhvr>
                                      <p:to>
                                        <p:strVal val="visible"/>
                                      </p:to>
                                    </p:set>
                                    <p:anim calcmode="lin" valueType="num">
                                      <p:cBhvr additive="base">
                                        <p:cTn id="78" dur="500" fill="hold"/>
                                        <p:tgtEl>
                                          <p:spTgt spid="38"/>
                                        </p:tgtEl>
                                        <p:attrNameLst>
                                          <p:attrName>ppt_x</p:attrName>
                                        </p:attrNameLst>
                                      </p:cBhvr>
                                      <p:tavLst>
                                        <p:tav tm="0">
                                          <p:val>
                                            <p:strVal val="#ppt_x"/>
                                          </p:val>
                                        </p:tav>
                                        <p:tav tm="100000">
                                          <p:val>
                                            <p:strVal val="#ppt_x"/>
                                          </p:val>
                                        </p:tav>
                                      </p:tavLst>
                                    </p:anim>
                                    <p:anim calcmode="lin" valueType="num">
                                      <p:cBhvr additive="base">
                                        <p:cTn id="79" dur="500" fill="hold"/>
                                        <p:tgtEl>
                                          <p:spTgt spid="38"/>
                                        </p:tgtEl>
                                        <p:attrNameLst>
                                          <p:attrName>ppt_y</p:attrName>
                                        </p:attrNameLst>
                                      </p:cBhvr>
                                      <p:tavLst>
                                        <p:tav tm="0">
                                          <p:val>
                                            <p:strVal val="1+#ppt_h/2"/>
                                          </p:val>
                                        </p:tav>
                                        <p:tav tm="100000">
                                          <p:val>
                                            <p:strVal val="#ppt_y"/>
                                          </p:val>
                                        </p:tav>
                                      </p:tavLst>
                                    </p:anim>
                                  </p:childTnLst>
                                </p:cTn>
                              </p:par>
                            </p:childTnLst>
                          </p:cTn>
                        </p:par>
                      </p:childTnLst>
                    </p:cTn>
                  </p:par>
                  <p:par>
                    <p:cTn id="80" fill="hold">
                      <p:stCondLst>
                        <p:cond delay="indefinite"/>
                      </p:stCondLst>
                      <p:childTnLst>
                        <p:par>
                          <p:cTn id="81" fill="hold">
                            <p:stCondLst>
                              <p:cond delay="0"/>
                            </p:stCondLst>
                            <p:childTnLst>
                              <p:par>
                                <p:cTn id="82" presetID="2" presetClass="entr" presetSubtype="4" fill="hold" grpId="0" nodeType="clickEffect">
                                  <p:stCondLst>
                                    <p:cond delay="0"/>
                                  </p:stCondLst>
                                  <p:childTnLst>
                                    <p:set>
                                      <p:cBhvr>
                                        <p:cTn id="83" dur="1" fill="hold">
                                          <p:stCondLst>
                                            <p:cond delay="0"/>
                                          </p:stCondLst>
                                        </p:cTn>
                                        <p:tgtEl>
                                          <p:spTgt spid="43"/>
                                        </p:tgtEl>
                                        <p:attrNameLst>
                                          <p:attrName>style.visibility</p:attrName>
                                        </p:attrNameLst>
                                      </p:cBhvr>
                                      <p:to>
                                        <p:strVal val="visible"/>
                                      </p:to>
                                    </p:set>
                                    <p:anim calcmode="lin" valueType="num">
                                      <p:cBhvr additive="base">
                                        <p:cTn id="84" dur="500" fill="hold"/>
                                        <p:tgtEl>
                                          <p:spTgt spid="43"/>
                                        </p:tgtEl>
                                        <p:attrNameLst>
                                          <p:attrName>ppt_x</p:attrName>
                                        </p:attrNameLst>
                                      </p:cBhvr>
                                      <p:tavLst>
                                        <p:tav tm="0">
                                          <p:val>
                                            <p:strVal val="#ppt_x"/>
                                          </p:val>
                                        </p:tav>
                                        <p:tav tm="100000">
                                          <p:val>
                                            <p:strVal val="#ppt_x"/>
                                          </p:val>
                                        </p:tav>
                                      </p:tavLst>
                                    </p:anim>
                                    <p:anim calcmode="lin" valueType="num">
                                      <p:cBhvr additive="base">
                                        <p:cTn id="85" dur="500" fill="hold"/>
                                        <p:tgtEl>
                                          <p:spTgt spid="43"/>
                                        </p:tgtEl>
                                        <p:attrNameLst>
                                          <p:attrName>ppt_y</p:attrName>
                                        </p:attrNameLst>
                                      </p:cBhvr>
                                      <p:tavLst>
                                        <p:tav tm="0">
                                          <p:val>
                                            <p:strVal val="1+#ppt_h/2"/>
                                          </p:val>
                                        </p:tav>
                                        <p:tav tm="100000">
                                          <p:val>
                                            <p:strVal val="#ppt_y"/>
                                          </p:val>
                                        </p:tav>
                                      </p:tavLst>
                                    </p:anim>
                                  </p:childTnLst>
                                </p:cTn>
                              </p:par>
                            </p:childTnLst>
                          </p:cTn>
                        </p:par>
                      </p:childTnLst>
                    </p:cTn>
                  </p:par>
                  <p:par>
                    <p:cTn id="86" fill="hold">
                      <p:stCondLst>
                        <p:cond delay="indefinite"/>
                      </p:stCondLst>
                      <p:childTnLst>
                        <p:par>
                          <p:cTn id="87" fill="hold">
                            <p:stCondLst>
                              <p:cond delay="0"/>
                            </p:stCondLst>
                            <p:childTnLst>
                              <p:par>
                                <p:cTn id="88" presetID="2" presetClass="entr" presetSubtype="4" fill="hold" grpId="0" nodeType="clickEffect">
                                  <p:stCondLst>
                                    <p:cond delay="0"/>
                                  </p:stCondLst>
                                  <p:childTnLst>
                                    <p:set>
                                      <p:cBhvr>
                                        <p:cTn id="89" dur="1" fill="hold">
                                          <p:stCondLst>
                                            <p:cond delay="0"/>
                                          </p:stCondLst>
                                        </p:cTn>
                                        <p:tgtEl>
                                          <p:spTgt spid="42"/>
                                        </p:tgtEl>
                                        <p:attrNameLst>
                                          <p:attrName>style.visibility</p:attrName>
                                        </p:attrNameLst>
                                      </p:cBhvr>
                                      <p:to>
                                        <p:strVal val="visible"/>
                                      </p:to>
                                    </p:set>
                                    <p:anim calcmode="lin" valueType="num">
                                      <p:cBhvr additive="base">
                                        <p:cTn id="90" dur="500" fill="hold"/>
                                        <p:tgtEl>
                                          <p:spTgt spid="42"/>
                                        </p:tgtEl>
                                        <p:attrNameLst>
                                          <p:attrName>ppt_x</p:attrName>
                                        </p:attrNameLst>
                                      </p:cBhvr>
                                      <p:tavLst>
                                        <p:tav tm="0">
                                          <p:val>
                                            <p:strVal val="#ppt_x"/>
                                          </p:val>
                                        </p:tav>
                                        <p:tav tm="100000">
                                          <p:val>
                                            <p:strVal val="#ppt_x"/>
                                          </p:val>
                                        </p:tav>
                                      </p:tavLst>
                                    </p:anim>
                                    <p:anim calcmode="lin" valueType="num">
                                      <p:cBhvr additive="base">
                                        <p:cTn id="91" dur="500" fill="hold"/>
                                        <p:tgtEl>
                                          <p:spTgt spid="42"/>
                                        </p:tgtEl>
                                        <p:attrNameLst>
                                          <p:attrName>ppt_y</p:attrName>
                                        </p:attrNameLst>
                                      </p:cBhvr>
                                      <p:tavLst>
                                        <p:tav tm="0">
                                          <p:val>
                                            <p:strVal val="1+#ppt_h/2"/>
                                          </p:val>
                                        </p:tav>
                                        <p:tav tm="100000">
                                          <p:val>
                                            <p:strVal val="#ppt_y"/>
                                          </p:val>
                                        </p:tav>
                                      </p:tavLst>
                                    </p:anim>
                                  </p:childTnLst>
                                </p:cTn>
                              </p:par>
                            </p:childTnLst>
                          </p:cTn>
                        </p:par>
                      </p:childTnLst>
                    </p:cTn>
                  </p:par>
                  <p:par>
                    <p:cTn id="92" fill="hold">
                      <p:stCondLst>
                        <p:cond delay="indefinite"/>
                      </p:stCondLst>
                      <p:childTnLst>
                        <p:par>
                          <p:cTn id="93" fill="hold">
                            <p:stCondLst>
                              <p:cond delay="0"/>
                            </p:stCondLst>
                            <p:childTnLst>
                              <p:par>
                                <p:cTn id="94" presetID="2" presetClass="entr" presetSubtype="4" fill="hold" grpId="0" nodeType="clickEffect">
                                  <p:stCondLst>
                                    <p:cond delay="0"/>
                                  </p:stCondLst>
                                  <p:childTnLst>
                                    <p:set>
                                      <p:cBhvr>
                                        <p:cTn id="95" dur="1" fill="hold">
                                          <p:stCondLst>
                                            <p:cond delay="0"/>
                                          </p:stCondLst>
                                        </p:cTn>
                                        <p:tgtEl>
                                          <p:spTgt spid="40"/>
                                        </p:tgtEl>
                                        <p:attrNameLst>
                                          <p:attrName>style.visibility</p:attrName>
                                        </p:attrNameLst>
                                      </p:cBhvr>
                                      <p:to>
                                        <p:strVal val="visible"/>
                                      </p:to>
                                    </p:set>
                                    <p:anim calcmode="lin" valueType="num">
                                      <p:cBhvr additive="base">
                                        <p:cTn id="96" dur="500" fill="hold"/>
                                        <p:tgtEl>
                                          <p:spTgt spid="40"/>
                                        </p:tgtEl>
                                        <p:attrNameLst>
                                          <p:attrName>ppt_x</p:attrName>
                                        </p:attrNameLst>
                                      </p:cBhvr>
                                      <p:tavLst>
                                        <p:tav tm="0">
                                          <p:val>
                                            <p:strVal val="#ppt_x"/>
                                          </p:val>
                                        </p:tav>
                                        <p:tav tm="100000">
                                          <p:val>
                                            <p:strVal val="#ppt_x"/>
                                          </p:val>
                                        </p:tav>
                                      </p:tavLst>
                                    </p:anim>
                                    <p:anim calcmode="lin" valueType="num">
                                      <p:cBhvr additive="base">
                                        <p:cTn id="97" dur="500" fill="hold"/>
                                        <p:tgtEl>
                                          <p:spTgt spid="40"/>
                                        </p:tgtEl>
                                        <p:attrNameLst>
                                          <p:attrName>ppt_y</p:attrName>
                                        </p:attrNameLst>
                                      </p:cBhvr>
                                      <p:tavLst>
                                        <p:tav tm="0">
                                          <p:val>
                                            <p:strVal val="1+#ppt_h/2"/>
                                          </p:val>
                                        </p:tav>
                                        <p:tav tm="100000">
                                          <p:val>
                                            <p:strVal val="#ppt_y"/>
                                          </p:val>
                                        </p:tav>
                                      </p:tavLst>
                                    </p:anim>
                                  </p:childTnLst>
                                </p:cTn>
                              </p:par>
                            </p:childTnLst>
                          </p:cTn>
                        </p:par>
                      </p:childTnLst>
                    </p:cTn>
                  </p:par>
                  <p:par>
                    <p:cTn id="98" fill="hold">
                      <p:stCondLst>
                        <p:cond delay="indefinite"/>
                      </p:stCondLst>
                      <p:childTnLst>
                        <p:par>
                          <p:cTn id="99" fill="hold">
                            <p:stCondLst>
                              <p:cond delay="0"/>
                            </p:stCondLst>
                            <p:childTnLst>
                              <p:par>
                                <p:cTn id="100" presetID="2" presetClass="entr" presetSubtype="4" fill="hold" grpId="0" nodeType="clickEffect">
                                  <p:stCondLst>
                                    <p:cond delay="0"/>
                                  </p:stCondLst>
                                  <p:childTnLst>
                                    <p:set>
                                      <p:cBhvr>
                                        <p:cTn id="101" dur="1" fill="hold">
                                          <p:stCondLst>
                                            <p:cond delay="0"/>
                                          </p:stCondLst>
                                        </p:cTn>
                                        <p:tgtEl>
                                          <p:spTgt spid="41"/>
                                        </p:tgtEl>
                                        <p:attrNameLst>
                                          <p:attrName>style.visibility</p:attrName>
                                        </p:attrNameLst>
                                      </p:cBhvr>
                                      <p:to>
                                        <p:strVal val="visible"/>
                                      </p:to>
                                    </p:set>
                                    <p:anim calcmode="lin" valueType="num">
                                      <p:cBhvr additive="base">
                                        <p:cTn id="102" dur="500" fill="hold"/>
                                        <p:tgtEl>
                                          <p:spTgt spid="41"/>
                                        </p:tgtEl>
                                        <p:attrNameLst>
                                          <p:attrName>ppt_x</p:attrName>
                                        </p:attrNameLst>
                                      </p:cBhvr>
                                      <p:tavLst>
                                        <p:tav tm="0">
                                          <p:val>
                                            <p:strVal val="#ppt_x"/>
                                          </p:val>
                                        </p:tav>
                                        <p:tav tm="100000">
                                          <p:val>
                                            <p:strVal val="#ppt_x"/>
                                          </p:val>
                                        </p:tav>
                                      </p:tavLst>
                                    </p:anim>
                                    <p:anim calcmode="lin" valueType="num">
                                      <p:cBhvr additive="base">
                                        <p:cTn id="103" dur="500" fill="hold"/>
                                        <p:tgtEl>
                                          <p:spTgt spid="4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28" grpId="0"/>
      <p:bldP spid="29" grpId="0"/>
      <p:bldP spid="30" grpId="0"/>
      <p:bldP spid="31" grpId="0"/>
      <p:bldP spid="32" grpId="0"/>
      <p:bldP spid="33" grpId="0"/>
      <p:bldP spid="34" grpId="0"/>
      <p:bldP spid="35" grpId="0"/>
      <p:bldP spid="36" grpId="0"/>
      <p:bldP spid="37" grpId="0"/>
      <p:bldP spid="38" grpId="0"/>
      <p:bldP spid="39" grpId="0"/>
      <p:bldP spid="40" grpId="0"/>
      <p:bldP spid="41" grpId="0"/>
      <p:bldP spid="42" grpId="0"/>
      <p:bldP spid="43"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64" name="Text Box 4"/>
          <p:cNvSpPr txBox="1">
            <a:spLocks noChangeArrowheads="1"/>
          </p:cNvSpPr>
          <p:nvPr/>
        </p:nvSpPr>
        <p:spPr bwMode="auto">
          <a:xfrm>
            <a:off x="1905000" y="457200"/>
            <a:ext cx="8305800" cy="3754438"/>
          </a:xfrm>
          <a:prstGeom prst="rect">
            <a:avLst/>
          </a:prstGeom>
          <a:noFill/>
          <a:ln w="9525">
            <a:noFill/>
            <a:miter lim="800000"/>
            <a:headEnd/>
            <a:tailEnd/>
          </a:ln>
        </p:spPr>
        <p:txBody>
          <a:bodyPr>
            <a:spAutoFit/>
          </a:bodyPr>
          <a:lstStyle/>
          <a:p>
            <a:pPr>
              <a:spcBef>
                <a:spcPct val="50000"/>
              </a:spcBef>
            </a:pPr>
            <a:r>
              <a:rPr lang="en-US" sz="2800" i="1">
                <a:latin typeface="Times New Roman" pitchFamily="18" charset="0"/>
                <a:cs typeface="Times New Roman" pitchFamily="18" charset="0"/>
              </a:rPr>
              <a:t>Chú thích:</a:t>
            </a:r>
            <a:r>
              <a:rPr lang="en-US" sz="2800">
                <a:latin typeface="Times New Roman" pitchFamily="18" charset="0"/>
                <a:cs typeface="Times New Roman" pitchFamily="18" charset="0"/>
              </a:rPr>
              <a:t> Ngoài những tính chất của muối được trình bày trong sơ đồ, muối còn có những tính chất sau.</a:t>
            </a:r>
          </a:p>
          <a:p>
            <a:pPr>
              <a:spcBef>
                <a:spcPct val="50000"/>
              </a:spcBef>
            </a:pPr>
            <a:r>
              <a:rPr lang="en-US" sz="2800">
                <a:latin typeface="Times New Roman" pitchFamily="18" charset="0"/>
                <a:cs typeface="Times New Roman" pitchFamily="18" charset="0"/>
              </a:rPr>
              <a:t>-Muối có thể tác dụng với muối sinh ra hai muối mới </a:t>
            </a:r>
          </a:p>
          <a:p>
            <a:pPr>
              <a:spcBef>
                <a:spcPct val="50000"/>
              </a:spcBef>
            </a:pPr>
            <a:r>
              <a:rPr lang="en-US" sz="2800">
                <a:latin typeface="Times New Roman" pitchFamily="18" charset="0"/>
                <a:cs typeface="Times New Roman" pitchFamily="18" charset="0"/>
              </a:rPr>
              <a:t>-Muối có thể tác dụng với kim loại sinh ra kim loại mới và muối mới </a:t>
            </a:r>
          </a:p>
          <a:p>
            <a:pPr>
              <a:spcBef>
                <a:spcPct val="50000"/>
              </a:spcBef>
            </a:pPr>
            <a:r>
              <a:rPr lang="en-US" sz="2800">
                <a:latin typeface="Times New Roman" pitchFamily="18" charset="0"/>
                <a:cs typeface="Times New Roman" pitchFamily="18" charset="0"/>
              </a:rPr>
              <a:t>-Muối có  thể bị nhiệt phân hủy sinh ra nhiều loại chất mới </a:t>
            </a:r>
          </a:p>
        </p:txBody>
      </p:sp>
      <p:sp>
        <p:nvSpPr>
          <p:cNvPr id="3" name="TextBox 2"/>
          <p:cNvSpPr txBox="1"/>
          <p:nvPr/>
        </p:nvSpPr>
        <p:spPr>
          <a:xfrm>
            <a:off x="2286000" y="4495800"/>
            <a:ext cx="6400800" cy="523220"/>
          </a:xfrm>
          <a:prstGeom prst="rect">
            <a:avLst/>
          </a:prstGeom>
          <a:noFill/>
        </p:spPr>
        <p:txBody>
          <a:bodyPr wrap="square" rtlCol="0">
            <a:spAutoFit/>
          </a:bodyPr>
          <a:lstStyle/>
          <a:p>
            <a:r>
              <a:rPr lang="en-US" sz="2800" b="1">
                <a:solidFill>
                  <a:srgbClr val="FF0000"/>
                </a:solidFill>
                <a:latin typeface="Times New Roman" pitchFamily="18" charset="0"/>
                <a:cs typeface="Times New Roman" pitchFamily="18" charset="0"/>
              </a:rPr>
              <a:t>II. BÀI TẬP</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194564"/>
                                        </p:tgtEl>
                                        <p:attrNameLst>
                                          <p:attrName>style.visibility</p:attrName>
                                        </p:attrNameLst>
                                      </p:cBhvr>
                                      <p:to>
                                        <p:strVal val="visible"/>
                                      </p:to>
                                    </p:set>
                                    <p:animEffect transition="in" filter="diamond(in)">
                                      <p:cBhvr>
                                        <p:cTn id="7" dur="2000"/>
                                        <p:tgtEl>
                                          <p:spTgt spid="194564"/>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 calcmode="lin" valueType="num">
                                      <p:cBhvr additive="base">
                                        <p:cTn id="12" dur="500" fill="hold"/>
                                        <p:tgtEl>
                                          <p:spTgt spid="3"/>
                                        </p:tgtEl>
                                        <p:attrNameLst>
                                          <p:attrName>ppt_x</p:attrName>
                                        </p:attrNameLst>
                                      </p:cBhvr>
                                      <p:tavLst>
                                        <p:tav tm="0">
                                          <p:val>
                                            <p:strVal val="#ppt_x"/>
                                          </p:val>
                                        </p:tav>
                                        <p:tav tm="100000">
                                          <p:val>
                                            <p:strVal val="#ppt_x"/>
                                          </p:val>
                                        </p:tav>
                                      </p:tavLst>
                                    </p:anim>
                                    <p:anim calcmode="lin" valueType="num">
                                      <p:cBhvr additive="base">
                                        <p:cTn id="13"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4564" grpId="0"/>
      <p:bldP spid="3"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8" name="Text Box 4"/>
          <p:cNvSpPr txBox="1">
            <a:spLocks noChangeArrowheads="1"/>
          </p:cNvSpPr>
          <p:nvPr/>
        </p:nvSpPr>
        <p:spPr bwMode="auto">
          <a:xfrm>
            <a:off x="1676400" y="228600"/>
            <a:ext cx="9144000" cy="641350"/>
          </a:xfrm>
          <a:prstGeom prst="rect">
            <a:avLst/>
          </a:prstGeom>
          <a:noFill/>
          <a:ln w="9525">
            <a:noFill/>
            <a:miter lim="800000"/>
            <a:headEnd/>
            <a:tailEnd/>
          </a:ln>
        </p:spPr>
        <p:txBody>
          <a:bodyPr>
            <a:spAutoFit/>
          </a:bodyPr>
          <a:lstStyle/>
          <a:p>
            <a:pPr>
              <a:spcBef>
                <a:spcPct val="50000"/>
              </a:spcBef>
            </a:pPr>
            <a:r>
              <a:rPr lang="en-US" u="sng">
                <a:solidFill>
                  <a:srgbClr val="FF0000"/>
                </a:solidFill>
                <a:latin typeface="Times New Roman" pitchFamily="18" charset="0"/>
                <a:cs typeface="Times New Roman" pitchFamily="18" charset="0"/>
              </a:rPr>
              <a:t>Bài tập </a:t>
            </a:r>
            <a:r>
              <a:rPr lang="en-US">
                <a:solidFill>
                  <a:srgbClr val="FF0000"/>
                </a:solidFill>
                <a:latin typeface="Times New Roman" pitchFamily="18" charset="0"/>
                <a:cs typeface="Times New Roman" pitchFamily="18" charset="0"/>
              </a:rPr>
              <a:t>1</a:t>
            </a:r>
            <a:r>
              <a:rPr lang="en-US">
                <a:latin typeface="Times New Roman" pitchFamily="18" charset="0"/>
                <a:cs typeface="Times New Roman" pitchFamily="18" charset="0"/>
              </a:rPr>
              <a:t>:Căn cứ vào sơ đồ những tính chất hóa học của các chất vô cơ em hãy chọn các chất thích hợp để viết các PTHH cho mỗi  loại hợp chất </a:t>
            </a:r>
          </a:p>
        </p:txBody>
      </p:sp>
      <p:sp>
        <p:nvSpPr>
          <p:cNvPr id="1029" name="Text Box 5"/>
          <p:cNvSpPr txBox="1">
            <a:spLocks noChangeArrowheads="1"/>
          </p:cNvSpPr>
          <p:nvPr/>
        </p:nvSpPr>
        <p:spPr bwMode="auto">
          <a:xfrm>
            <a:off x="1828800" y="990601"/>
            <a:ext cx="4572000" cy="3170099"/>
          </a:xfrm>
          <a:prstGeom prst="rect">
            <a:avLst/>
          </a:prstGeom>
          <a:noFill/>
          <a:ln w="9525">
            <a:noFill/>
            <a:miter lim="800000"/>
            <a:headEnd/>
            <a:tailEnd/>
          </a:ln>
        </p:spPr>
        <p:txBody>
          <a:bodyPr wrap="square">
            <a:spAutoFit/>
          </a:bodyPr>
          <a:lstStyle/>
          <a:p>
            <a:pPr marL="342900" indent="-342900" algn="ctr">
              <a:spcBef>
                <a:spcPct val="50000"/>
              </a:spcBef>
              <a:buFontTx/>
              <a:buAutoNum type="arabicPeriod"/>
            </a:pPr>
            <a:r>
              <a:rPr lang="en-US" sz="2000" b="1">
                <a:solidFill>
                  <a:srgbClr val="FF0000"/>
                </a:solidFill>
                <a:latin typeface="Times New Roman" pitchFamily="18" charset="0"/>
                <a:cs typeface="Times New Roman" pitchFamily="18" charset="0"/>
              </a:rPr>
              <a:t>Oxit</a:t>
            </a:r>
          </a:p>
          <a:p>
            <a:pPr marL="342900" indent="-342900">
              <a:spcBef>
                <a:spcPct val="50000"/>
              </a:spcBef>
              <a:buFontTx/>
              <a:buAutoNum type="alphaLcParenR"/>
            </a:pPr>
            <a:r>
              <a:rPr lang="en-US" sz="2000">
                <a:latin typeface="Times New Roman" pitchFamily="18" charset="0"/>
                <a:cs typeface="Times New Roman" pitchFamily="18" charset="0"/>
              </a:rPr>
              <a:t>Oxi bazơ + ….               Bazơ</a:t>
            </a:r>
          </a:p>
          <a:p>
            <a:pPr marL="342900" indent="-342900">
              <a:spcBef>
                <a:spcPct val="50000"/>
              </a:spcBef>
              <a:buFontTx/>
              <a:buAutoNum type="alphaLcParenR"/>
            </a:pPr>
            <a:r>
              <a:rPr lang="en-US" sz="2000">
                <a:latin typeface="Times New Roman" pitchFamily="18" charset="0"/>
                <a:cs typeface="Times New Roman" pitchFamily="18" charset="0"/>
              </a:rPr>
              <a:t>Oxi bazơ + …..              Muối + Nước  </a:t>
            </a:r>
          </a:p>
          <a:p>
            <a:pPr marL="342900" indent="-342900">
              <a:spcBef>
                <a:spcPct val="50000"/>
              </a:spcBef>
              <a:buFontTx/>
              <a:buAutoNum type="alphaLcParenR"/>
            </a:pPr>
            <a:r>
              <a:rPr lang="en-US" sz="2000">
                <a:latin typeface="Times New Roman" pitchFamily="18" charset="0"/>
                <a:cs typeface="Times New Roman" pitchFamily="18" charset="0"/>
              </a:rPr>
              <a:t>Oxi axit + ……               Axit</a:t>
            </a:r>
          </a:p>
          <a:p>
            <a:pPr marL="342900" indent="-342900">
              <a:spcBef>
                <a:spcPct val="50000"/>
              </a:spcBef>
              <a:buFontTx/>
              <a:buAutoNum type="alphaLcParenR"/>
            </a:pPr>
            <a:r>
              <a:rPr lang="en-US" sz="2000">
                <a:latin typeface="Times New Roman" pitchFamily="18" charset="0"/>
                <a:cs typeface="Times New Roman" pitchFamily="18" charset="0"/>
              </a:rPr>
              <a:t>Oxi axit + ….              Muối + Nước  </a:t>
            </a:r>
          </a:p>
          <a:p>
            <a:pPr marL="342900" indent="-342900">
              <a:spcBef>
                <a:spcPct val="50000"/>
              </a:spcBef>
              <a:buFontTx/>
              <a:buAutoNum type="alphaLcParenR"/>
            </a:pPr>
            <a:r>
              <a:rPr lang="en-US" sz="2000">
                <a:latin typeface="Times New Roman" pitchFamily="18" charset="0"/>
                <a:cs typeface="Times New Roman" pitchFamily="18" charset="0"/>
              </a:rPr>
              <a:t>Oxi bazơ + Oxit axit		       </a:t>
            </a:r>
          </a:p>
          <a:p>
            <a:pPr marL="342900" indent="-342900">
              <a:spcBef>
                <a:spcPct val="50000"/>
              </a:spcBef>
              <a:buFontTx/>
              <a:buAutoNum type="alphaLcParenR"/>
            </a:pPr>
            <a:endParaRPr lang="en-US" sz="2000">
              <a:latin typeface="Times New Roman" pitchFamily="18" charset="0"/>
              <a:cs typeface="Times New Roman" pitchFamily="18" charset="0"/>
            </a:endParaRPr>
          </a:p>
        </p:txBody>
      </p:sp>
      <p:sp>
        <p:nvSpPr>
          <p:cNvPr id="1030" name="Line 6"/>
          <p:cNvSpPr>
            <a:spLocks noChangeShapeType="1"/>
          </p:cNvSpPr>
          <p:nvPr/>
        </p:nvSpPr>
        <p:spPr bwMode="auto">
          <a:xfrm>
            <a:off x="3505200" y="5257800"/>
            <a:ext cx="457200" cy="0"/>
          </a:xfrm>
          <a:prstGeom prst="line">
            <a:avLst/>
          </a:prstGeom>
          <a:noFill/>
          <a:ln w="9525">
            <a:solidFill>
              <a:schemeClr val="tx1"/>
            </a:solidFill>
            <a:round/>
            <a:headEnd/>
            <a:tailEnd type="triangle" w="med" len="med"/>
          </a:ln>
        </p:spPr>
        <p:txBody>
          <a:bodyPr wrap="none"/>
          <a:lstStyle/>
          <a:p>
            <a:endParaRPr lang="en-US"/>
          </a:p>
        </p:txBody>
      </p:sp>
      <p:graphicFrame>
        <p:nvGraphicFramePr>
          <p:cNvPr id="1026" name="Object 7"/>
          <p:cNvGraphicFramePr>
            <a:graphicFrameLocks noGrp="1" noChangeAspect="1"/>
          </p:cNvGraphicFramePr>
          <p:nvPr>
            <p:ph sz="half" idx="1"/>
          </p:nvPr>
        </p:nvGraphicFramePr>
        <p:xfrm>
          <a:off x="3937000" y="3741738"/>
          <a:ext cx="127000" cy="241300"/>
        </p:xfrm>
        <a:graphic>
          <a:graphicData uri="http://schemas.openxmlformats.org/presentationml/2006/ole">
            <mc:AlternateContent xmlns:mc="http://schemas.openxmlformats.org/markup-compatibility/2006">
              <mc:Choice xmlns:v="urn:schemas-microsoft-com:vml" Requires="v">
                <p:oleObj name="Equation" r:id="rId2" imgW="126890" imgH="241091" progId="Equation.3">
                  <p:embed/>
                </p:oleObj>
              </mc:Choice>
              <mc:Fallback>
                <p:oleObj name="Equation" r:id="rId2" imgW="126890" imgH="241091" progId="Equation.3">
                  <p:embed/>
                  <p:pic>
                    <p:nvPicPr>
                      <p:cNvPr id="1026" name="Object 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937000" y="3741738"/>
                        <a:ext cx="127000" cy="2413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027" name="Object 12"/>
          <p:cNvGraphicFramePr>
            <a:graphicFrameLocks noGrp="1" noChangeAspect="1"/>
          </p:cNvGraphicFramePr>
          <p:nvPr>
            <p:ph sz="quarter" idx="3"/>
          </p:nvPr>
        </p:nvGraphicFramePr>
        <p:xfrm>
          <a:off x="7962901" y="4598989"/>
          <a:ext cx="455613" cy="865187"/>
        </p:xfrm>
        <a:graphic>
          <a:graphicData uri="http://schemas.openxmlformats.org/presentationml/2006/ole">
            <mc:AlternateContent xmlns:mc="http://schemas.openxmlformats.org/markup-compatibility/2006">
              <mc:Choice xmlns:v="urn:schemas-microsoft-com:vml" Requires="v">
                <p:oleObj name="Equation" r:id="rId4" imgW="126890" imgH="241091" progId="Equation.3">
                  <p:embed/>
                </p:oleObj>
              </mc:Choice>
              <mc:Fallback>
                <p:oleObj name="Equation" r:id="rId4" imgW="126890" imgH="241091" progId="Equation.3">
                  <p:embed/>
                  <p:pic>
                    <p:nvPicPr>
                      <p:cNvPr id="1027" name="Object 1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962901" y="4598989"/>
                        <a:ext cx="455613" cy="86518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90480" name="Text Box 16"/>
          <p:cNvSpPr txBox="1">
            <a:spLocks noChangeArrowheads="1"/>
          </p:cNvSpPr>
          <p:nvPr/>
        </p:nvSpPr>
        <p:spPr bwMode="auto">
          <a:xfrm>
            <a:off x="3352800" y="1409701"/>
            <a:ext cx="1143000" cy="366713"/>
          </a:xfrm>
          <a:prstGeom prst="rect">
            <a:avLst/>
          </a:prstGeom>
          <a:noFill/>
          <a:ln w="9525">
            <a:noFill/>
            <a:miter lim="800000"/>
            <a:headEnd/>
            <a:tailEnd/>
          </a:ln>
        </p:spPr>
        <p:txBody>
          <a:bodyPr>
            <a:spAutoFit/>
          </a:bodyPr>
          <a:lstStyle/>
          <a:p>
            <a:pPr>
              <a:spcBef>
                <a:spcPct val="50000"/>
              </a:spcBef>
            </a:pPr>
            <a:r>
              <a:rPr lang="en-US" b="1">
                <a:solidFill>
                  <a:srgbClr val="FF0000"/>
                </a:solidFill>
                <a:latin typeface="Times New Roman" pitchFamily="18" charset="0"/>
                <a:cs typeface="Times New Roman" pitchFamily="18" charset="0"/>
              </a:rPr>
              <a:t>Nước </a:t>
            </a:r>
          </a:p>
        </p:txBody>
      </p:sp>
      <p:sp>
        <p:nvSpPr>
          <p:cNvPr id="190481" name="Text Box 17"/>
          <p:cNvSpPr txBox="1">
            <a:spLocks noChangeArrowheads="1"/>
          </p:cNvSpPr>
          <p:nvPr/>
        </p:nvSpPr>
        <p:spPr bwMode="auto">
          <a:xfrm>
            <a:off x="3378200" y="1841501"/>
            <a:ext cx="1219200" cy="366713"/>
          </a:xfrm>
          <a:prstGeom prst="rect">
            <a:avLst/>
          </a:prstGeom>
          <a:noFill/>
          <a:ln w="9525">
            <a:noFill/>
            <a:miter lim="800000"/>
            <a:headEnd/>
            <a:tailEnd/>
          </a:ln>
        </p:spPr>
        <p:txBody>
          <a:bodyPr>
            <a:spAutoFit/>
          </a:bodyPr>
          <a:lstStyle/>
          <a:p>
            <a:pPr>
              <a:spcBef>
                <a:spcPct val="50000"/>
              </a:spcBef>
            </a:pPr>
            <a:r>
              <a:rPr lang="en-US" b="1">
                <a:solidFill>
                  <a:srgbClr val="FF0000"/>
                </a:solidFill>
                <a:latin typeface="Times New Roman" pitchFamily="18" charset="0"/>
                <a:cs typeface="Times New Roman" pitchFamily="18" charset="0"/>
              </a:rPr>
              <a:t>Axit</a:t>
            </a:r>
          </a:p>
        </p:txBody>
      </p:sp>
      <p:sp>
        <p:nvSpPr>
          <p:cNvPr id="1033" name="Line 18"/>
          <p:cNvSpPr>
            <a:spLocks noChangeShapeType="1"/>
          </p:cNvSpPr>
          <p:nvPr/>
        </p:nvSpPr>
        <p:spPr bwMode="auto">
          <a:xfrm>
            <a:off x="4495800" y="3505200"/>
            <a:ext cx="457200" cy="0"/>
          </a:xfrm>
          <a:prstGeom prst="line">
            <a:avLst/>
          </a:prstGeom>
          <a:noFill/>
          <a:ln w="9525">
            <a:solidFill>
              <a:schemeClr val="tx1"/>
            </a:solidFill>
            <a:round/>
            <a:headEnd/>
            <a:tailEnd type="triangle" w="med" len="med"/>
          </a:ln>
        </p:spPr>
        <p:txBody>
          <a:bodyPr wrap="none"/>
          <a:lstStyle/>
          <a:p>
            <a:endParaRPr lang="en-US"/>
          </a:p>
        </p:txBody>
      </p:sp>
      <p:sp>
        <p:nvSpPr>
          <p:cNvPr id="190484" name="Text Box 20"/>
          <p:cNvSpPr txBox="1">
            <a:spLocks noChangeArrowheads="1"/>
          </p:cNvSpPr>
          <p:nvPr/>
        </p:nvSpPr>
        <p:spPr bwMode="auto">
          <a:xfrm>
            <a:off x="3340100" y="2235201"/>
            <a:ext cx="1143000" cy="366713"/>
          </a:xfrm>
          <a:prstGeom prst="rect">
            <a:avLst/>
          </a:prstGeom>
          <a:noFill/>
          <a:ln w="9525">
            <a:noFill/>
            <a:miter lim="800000"/>
            <a:headEnd/>
            <a:tailEnd/>
          </a:ln>
        </p:spPr>
        <p:txBody>
          <a:bodyPr>
            <a:spAutoFit/>
          </a:bodyPr>
          <a:lstStyle/>
          <a:p>
            <a:pPr>
              <a:spcBef>
                <a:spcPct val="50000"/>
              </a:spcBef>
            </a:pPr>
            <a:r>
              <a:rPr lang="en-US" b="1">
                <a:solidFill>
                  <a:srgbClr val="FF0000"/>
                </a:solidFill>
                <a:latin typeface="Times New Roman" pitchFamily="18" charset="0"/>
                <a:cs typeface="Times New Roman" pitchFamily="18" charset="0"/>
              </a:rPr>
              <a:t>Nước </a:t>
            </a:r>
          </a:p>
        </p:txBody>
      </p:sp>
      <p:sp>
        <p:nvSpPr>
          <p:cNvPr id="1035" name="Line 25"/>
          <p:cNvSpPr>
            <a:spLocks noChangeShapeType="1"/>
          </p:cNvSpPr>
          <p:nvPr/>
        </p:nvSpPr>
        <p:spPr bwMode="auto">
          <a:xfrm>
            <a:off x="4114800" y="2133600"/>
            <a:ext cx="457200" cy="0"/>
          </a:xfrm>
          <a:prstGeom prst="line">
            <a:avLst/>
          </a:prstGeom>
          <a:noFill/>
          <a:ln w="9525">
            <a:solidFill>
              <a:schemeClr val="tx1"/>
            </a:solidFill>
            <a:round/>
            <a:headEnd/>
            <a:tailEnd type="triangle" w="med" len="med"/>
          </a:ln>
        </p:spPr>
        <p:txBody>
          <a:bodyPr wrap="none"/>
          <a:lstStyle/>
          <a:p>
            <a:endParaRPr lang="en-US"/>
          </a:p>
        </p:txBody>
      </p:sp>
      <p:sp>
        <p:nvSpPr>
          <p:cNvPr id="1037" name="Line 27"/>
          <p:cNvSpPr>
            <a:spLocks noChangeShapeType="1"/>
          </p:cNvSpPr>
          <p:nvPr/>
        </p:nvSpPr>
        <p:spPr bwMode="auto">
          <a:xfrm>
            <a:off x="4114800" y="1676400"/>
            <a:ext cx="457200" cy="0"/>
          </a:xfrm>
          <a:prstGeom prst="line">
            <a:avLst/>
          </a:prstGeom>
          <a:noFill/>
          <a:ln w="9525">
            <a:solidFill>
              <a:schemeClr val="tx1"/>
            </a:solidFill>
            <a:round/>
            <a:headEnd/>
            <a:tailEnd type="triangle" w="med" len="med"/>
          </a:ln>
        </p:spPr>
        <p:txBody>
          <a:bodyPr wrap="none"/>
          <a:lstStyle/>
          <a:p>
            <a:endParaRPr lang="en-US"/>
          </a:p>
        </p:txBody>
      </p:sp>
      <p:sp>
        <p:nvSpPr>
          <p:cNvPr id="1038" name="Line 28"/>
          <p:cNvSpPr>
            <a:spLocks noChangeShapeType="1"/>
          </p:cNvSpPr>
          <p:nvPr/>
        </p:nvSpPr>
        <p:spPr bwMode="auto">
          <a:xfrm>
            <a:off x="3962400" y="3048000"/>
            <a:ext cx="457200" cy="0"/>
          </a:xfrm>
          <a:prstGeom prst="line">
            <a:avLst/>
          </a:prstGeom>
          <a:noFill/>
          <a:ln w="9525">
            <a:solidFill>
              <a:schemeClr val="tx1"/>
            </a:solidFill>
            <a:round/>
            <a:headEnd/>
            <a:tailEnd type="triangle" w="med" len="med"/>
          </a:ln>
        </p:spPr>
        <p:txBody>
          <a:bodyPr wrap="none"/>
          <a:lstStyle/>
          <a:p>
            <a:endParaRPr lang="en-US"/>
          </a:p>
        </p:txBody>
      </p:sp>
      <p:sp>
        <p:nvSpPr>
          <p:cNvPr id="1039" name="Line 29"/>
          <p:cNvSpPr>
            <a:spLocks noChangeShapeType="1"/>
          </p:cNvSpPr>
          <p:nvPr/>
        </p:nvSpPr>
        <p:spPr bwMode="auto">
          <a:xfrm>
            <a:off x="4191000" y="2590800"/>
            <a:ext cx="457200" cy="0"/>
          </a:xfrm>
          <a:prstGeom prst="line">
            <a:avLst/>
          </a:prstGeom>
          <a:noFill/>
          <a:ln w="9525">
            <a:solidFill>
              <a:schemeClr val="tx1"/>
            </a:solidFill>
            <a:round/>
            <a:headEnd/>
            <a:tailEnd type="triangle" w="med" len="med"/>
          </a:ln>
        </p:spPr>
        <p:txBody>
          <a:bodyPr wrap="none"/>
          <a:lstStyle/>
          <a:p>
            <a:endParaRPr lang="en-US"/>
          </a:p>
        </p:txBody>
      </p:sp>
      <p:sp>
        <p:nvSpPr>
          <p:cNvPr id="190494" name="Text Box 30"/>
          <p:cNvSpPr txBox="1">
            <a:spLocks noChangeArrowheads="1"/>
          </p:cNvSpPr>
          <p:nvPr/>
        </p:nvSpPr>
        <p:spPr bwMode="auto">
          <a:xfrm>
            <a:off x="5029200" y="3290888"/>
            <a:ext cx="762000" cy="366713"/>
          </a:xfrm>
          <a:prstGeom prst="rect">
            <a:avLst/>
          </a:prstGeom>
          <a:noFill/>
          <a:ln w="9525">
            <a:noFill/>
            <a:miter lim="800000"/>
            <a:headEnd/>
            <a:tailEnd/>
          </a:ln>
        </p:spPr>
        <p:txBody>
          <a:bodyPr>
            <a:spAutoFit/>
          </a:bodyPr>
          <a:lstStyle/>
          <a:p>
            <a:pPr>
              <a:spcBef>
                <a:spcPct val="50000"/>
              </a:spcBef>
            </a:pPr>
            <a:r>
              <a:rPr lang="en-US" b="1">
                <a:solidFill>
                  <a:srgbClr val="FF0000"/>
                </a:solidFill>
                <a:latin typeface="Times New Roman" pitchFamily="18" charset="0"/>
                <a:cs typeface="Times New Roman" pitchFamily="18" charset="0"/>
              </a:rPr>
              <a:t>Muối </a:t>
            </a:r>
          </a:p>
        </p:txBody>
      </p:sp>
      <p:sp>
        <p:nvSpPr>
          <p:cNvPr id="1041" name="Text Box 31"/>
          <p:cNvSpPr txBox="1">
            <a:spLocks noChangeArrowheads="1"/>
          </p:cNvSpPr>
          <p:nvPr/>
        </p:nvSpPr>
        <p:spPr bwMode="auto">
          <a:xfrm>
            <a:off x="6324600" y="985838"/>
            <a:ext cx="4191000" cy="2246769"/>
          </a:xfrm>
          <a:prstGeom prst="rect">
            <a:avLst/>
          </a:prstGeom>
          <a:noFill/>
          <a:ln w="9525">
            <a:noFill/>
            <a:miter lim="800000"/>
            <a:headEnd/>
            <a:tailEnd/>
          </a:ln>
        </p:spPr>
        <p:txBody>
          <a:bodyPr>
            <a:spAutoFit/>
          </a:bodyPr>
          <a:lstStyle/>
          <a:p>
            <a:pPr algn="ctr">
              <a:spcBef>
                <a:spcPct val="50000"/>
              </a:spcBef>
            </a:pPr>
            <a:r>
              <a:rPr lang="en-US" sz="2000" b="1" dirty="0">
                <a:solidFill>
                  <a:srgbClr val="FF0000"/>
                </a:solidFill>
                <a:latin typeface="Times New Roman" pitchFamily="18" charset="0"/>
                <a:cs typeface="Times New Roman" pitchFamily="18" charset="0"/>
              </a:rPr>
              <a:t>2. </a:t>
            </a:r>
            <a:r>
              <a:rPr lang="en-US" sz="2000" b="1" dirty="0" err="1">
                <a:solidFill>
                  <a:srgbClr val="FF0000"/>
                </a:solidFill>
                <a:latin typeface="Times New Roman" pitchFamily="18" charset="0"/>
                <a:cs typeface="Times New Roman" pitchFamily="18" charset="0"/>
              </a:rPr>
              <a:t>Bazơ</a:t>
            </a:r>
            <a:endParaRPr lang="en-US" sz="2000" b="1" dirty="0">
              <a:solidFill>
                <a:srgbClr val="FF0000"/>
              </a:solidFill>
              <a:latin typeface="Times New Roman" pitchFamily="18" charset="0"/>
              <a:cs typeface="Times New Roman" pitchFamily="18" charset="0"/>
            </a:endParaRPr>
          </a:p>
          <a:p>
            <a:pPr>
              <a:spcBef>
                <a:spcPct val="50000"/>
              </a:spcBef>
            </a:pPr>
            <a:r>
              <a:rPr lang="en-US" sz="2000" dirty="0">
                <a:latin typeface="Times New Roman" pitchFamily="18" charset="0"/>
                <a:cs typeface="Times New Roman" pitchFamily="18" charset="0"/>
              </a:rPr>
              <a:t>a) </a:t>
            </a:r>
            <a:r>
              <a:rPr lang="en-US" sz="2000" dirty="0" err="1">
                <a:latin typeface="Times New Roman" pitchFamily="18" charset="0"/>
                <a:cs typeface="Times New Roman" pitchFamily="18" charset="0"/>
              </a:rPr>
              <a:t>Bazơ</a:t>
            </a:r>
            <a:r>
              <a:rPr lang="en-US" sz="2000" dirty="0">
                <a:latin typeface="Times New Roman" pitchFamily="18" charset="0"/>
                <a:cs typeface="Times New Roman" pitchFamily="18" charset="0"/>
              </a:rPr>
              <a:t> + ……..	            </a:t>
            </a:r>
            <a:r>
              <a:rPr lang="en-US" sz="2000" dirty="0" err="1">
                <a:latin typeface="Times New Roman" pitchFamily="18" charset="0"/>
                <a:cs typeface="Times New Roman" pitchFamily="18" charset="0"/>
              </a:rPr>
              <a:t>Muối</a:t>
            </a:r>
            <a:r>
              <a:rPr lang="en-US" sz="2000" dirty="0">
                <a:latin typeface="Times New Roman" pitchFamily="18" charset="0"/>
                <a:cs typeface="Times New Roman" pitchFamily="18" charset="0"/>
              </a:rPr>
              <a:t> + </a:t>
            </a:r>
            <a:r>
              <a:rPr lang="en-US" sz="2000" dirty="0" err="1">
                <a:latin typeface="Times New Roman" pitchFamily="18" charset="0"/>
                <a:cs typeface="Times New Roman" pitchFamily="18" charset="0"/>
              </a:rPr>
              <a:t>nước</a:t>
            </a:r>
            <a:r>
              <a:rPr lang="en-US" sz="2000" dirty="0">
                <a:latin typeface="Times New Roman" pitchFamily="18" charset="0"/>
                <a:cs typeface="Times New Roman" pitchFamily="18" charset="0"/>
              </a:rPr>
              <a:t> </a:t>
            </a:r>
          </a:p>
          <a:p>
            <a:pPr>
              <a:spcBef>
                <a:spcPct val="50000"/>
              </a:spcBef>
            </a:pPr>
            <a:r>
              <a:rPr lang="en-US" sz="2000" dirty="0">
                <a:latin typeface="Times New Roman" pitchFamily="18" charset="0"/>
                <a:cs typeface="Times New Roman" pitchFamily="18" charset="0"/>
              </a:rPr>
              <a:t>b) </a:t>
            </a:r>
            <a:r>
              <a:rPr lang="en-US" sz="2000" dirty="0" err="1">
                <a:latin typeface="Times New Roman" pitchFamily="18" charset="0"/>
                <a:cs typeface="Times New Roman" pitchFamily="18" charset="0"/>
              </a:rPr>
              <a:t>Bazơ</a:t>
            </a:r>
            <a:r>
              <a:rPr lang="en-US" sz="2000" dirty="0">
                <a:latin typeface="Times New Roman" pitchFamily="18" charset="0"/>
                <a:cs typeface="Times New Roman" pitchFamily="18" charset="0"/>
              </a:rPr>
              <a:t> + ……..	            </a:t>
            </a:r>
            <a:r>
              <a:rPr lang="en-US" sz="2000" dirty="0" err="1">
                <a:latin typeface="Times New Roman" pitchFamily="18" charset="0"/>
                <a:cs typeface="Times New Roman" pitchFamily="18" charset="0"/>
              </a:rPr>
              <a:t>Muối</a:t>
            </a:r>
            <a:r>
              <a:rPr lang="en-US" sz="2000" dirty="0">
                <a:latin typeface="Times New Roman" pitchFamily="18" charset="0"/>
                <a:cs typeface="Times New Roman" pitchFamily="18" charset="0"/>
              </a:rPr>
              <a:t>  + </a:t>
            </a:r>
            <a:r>
              <a:rPr lang="en-US" sz="2000" dirty="0" err="1">
                <a:latin typeface="Times New Roman" pitchFamily="18" charset="0"/>
                <a:cs typeface="Times New Roman" pitchFamily="18" charset="0"/>
              </a:rPr>
              <a:t>nước</a:t>
            </a:r>
            <a:endParaRPr lang="en-US" sz="2000" dirty="0">
              <a:latin typeface="Times New Roman" pitchFamily="18" charset="0"/>
              <a:cs typeface="Times New Roman" pitchFamily="18" charset="0"/>
            </a:endParaRPr>
          </a:p>
          <a:p>
            <a:pPr>
              <a:spcBef>
                <a:spcPct val="50000"/>
              </a:spcBef>
            </a:pPr>
            <a:r>
              <a:rPr lang="en-US" sz="2000" dirty="0">
                <a:latin typeface="Times New Roman" pitchFamily="18" charset="0"/>
                <a:cs typeface="Times New Roman" pitchFamily="18" charset="0"/>
              </a:rPr>
              <a:t>c) </a:t>
            </a:r>
            <a:r>
              <a:rPr lang="en-US" sz="2000" dirty="0" err="1">
                <a:latin typeface="Times New Roman" pitchFamily="18" charset="0"/>
                <a:cs typeface="Times New Roman" pitchFamily="18" charset="0"/>
              </a:rPr>
              <a:t>Bazơ</a:t>
            </a:r>
            <a:r>
              <a:rPr lang="en-US" sz="2000" dirty="0">
                <a:latin typeface="Times New Roman" pitchFamily="18" charset="0"/>
                <a:cs typeface="Times New Roman" pitchFamily="18" charset="0"/>
              </a:rPr>
              <a:t> + ……..	            </a:t>
            </a:r>
            <a:r>
              <a:rPr lang="en-US" sz="2000" dirty="0" err="1">
                <a:latin typeface="Times New Roman" pitchFamily="18" charset="0"/>
                <a:cs typeface="Times New Roman" pitchFamily="18" charset="0"/>
              </a:rPr>
              <a:t>Muối</a:t>
            </a:r>
            <a:r>
              <a:rPr lang="en-US" sz="2000" dirty="0">
                <a:latin typeface="Times New Roman" pitchFamily="18" charset="0"/>
                <a:cs typeface="Times New Roman" pitchFamily="18" charset="0"/>
              </a:rPr>
              <a:t>  + </a:t>
            </a:r>
            <a:r>
              <a:rPr lang="en-US" sz="2000" dirty="0" err="1">
                <a:latin typeface="Times New Roman" pitchFamily="18" charset="0"/>
                <a:cs typeface="Times New Roman" pitchFamily="18" charset="0"/>
              </a:rPr>
              <a:t>Bazơ</a:t>
            </a:r>
            <a:endParaRPr lang="en-US" sz="2000" dirty="0">
              <a:latin typeface="Times New Roman" pitchFamily="18" charset="0"/>
              <a:cs typeface="Times New Roman" pitchFamily="18" charset="0"/>
            </a:endParaRPr>
          </a:p>
          <a:p>
            <a:pPr>
              <a:spcBef>
                <a:spcPct val="50000"/>
              </a:spcBef>
            </a:pPr>
            <a:r>
              <a:rPr lang="en-US" sz="2000" dirty="0">
                <a:latin typeface="Times New Roman" pitchFamily="18" charset="0"/>
                <a:cs typeface="Times New Roman" pitchFamily="18" charset="0"/>
              </a:rPr>
              <a:t>d) </a:t>
            </a:r>
            <a:r>
              <a:rPr lang="en-US" sz="2000" dirty="0" err="1">
                <a:latin typeface="Times New Roman" pitchFamily="18" charset="0"/>
                <a:cs typeface="Times New Roman" pitchFamily="18" charset="0"/>
              </a:rPr>
              <a:t>Bazơ</a:t>
            </a:r>
            <a:r>
              <a:rPr lang="en-US" sz="2000" dirty="0">
                <a:latin typeface="Times New Roman" pitchFamily="18" charset="0"/>
                <a:cs typeface="Times New Roman" pitchFamily="18" charset="0"/>
              </a:rPr>
              <a:t>           ……..    </a:t>
            </a:r>
            <a:r>
              <a:rPr lang="en-US" sz="2000" dirty="0">
                <a:solidFill>
                  <a:srgbClr val="FF0000"/>
                </a:solidFill>
                <a:latin typeface="Times New Roman" pitchFamily="18" charset="0"/>
                <a:cs typeface="Times New Roman" pitchFamily="18" charset="0"/>
              </a:rPr>
              <a:t>    </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nước</a:t>
            </a:r>
            <a:r>
              <a:rPr lang="en-US" sz="2000" dirty="0">
                <a:latin typeface="Times New Roman" pitchFamily="18" charset="0"/>
                <a:cs typeface="Times New Roman" pitchFamily="18" charset="0"/>
              </a:rPr>
              <a:t> </a:t>
            </a:r>
          </a:p>
        </p:txBody>
      </p:sp>
      <p:sp>
        <p:nvSpPr>
          <p:cNvPr id="1042" name="Rectangle 33"/>
          <p:cNvSpPr>
            <a:spLocks noChangeArrowheads="1"/>
          </p:cNvSpPr>
          <p:nvPr/>
        </p:nvSpPr>
        <p:spPr bwMode="auto">
          <a:xfrm>
            <a:off x="1524001" y="-184666"/>
            <a:ext cx="184731" cy="369332"/>
          </a:xfrm>
          <a:prstGeom prst="rect">
            <a:avLst/>
          </a:prstGeom>
          <a:noFill/>
          <a:ln w="9525">
            <a:noFill/>
            <a:miter lim="800000"/>
            <a:headEnd/>
            <a:tailEnd/>
          </a:ln>
        </p:spPr>
        <p:txBody>
          <a:bodyPr wrap="none" anchor="ctr">
            <a:spAutoFit/>
          </a:bodyPr>
          <a:lstStyle/>
          <a:p>
            <a:endParaRPr lang="en-US"/>
          </a:p>
        </p:txBody>
      </p:sp>
      <p:sp>
        <p:nvSpPr>
          <p:cNvPr id="1043" name="Text Box 35"/>
          <p:cNvSpPr txBox="1">
            <a:spLocks noChangeArrowheads="1"/>
          </p:cNvSpPr>
          <p:nvPr/>
        </p:nvSpPr>
        <p:spPr bwMode="auto">
          <a:xfrm>
            <a:off x="3048000" y="5943601"/>
            <a:ext cx="838200" cy="366713"/>
          </a:xfrm>
          <a:prstGeom prst="rect">
            <a:avLst/>
          </a:prstGeom>
          <a:noFill/>
          <a:ln w="9525">
            <a:noFill/>
            <a:miter lim="800000"/>
            <a:headEnd/>
            <a:tailEnd/>
          </a:ln>
        </p:spPr>
        <p:txBody>
          <a:bodyPr>
            <a:spAutoFit/>
          </a:bodyPr>
          <a:lstStyle/>
          <a:p>
            <a:pPr>
              <a:spcBef>
                <a:spcPct val="50000"/>
              </a:spcBef>
            </a:pPr>
            <a:endParaRPr lang="en-US"/>
          </a:p>
        </p:txBody>
      </p:sp>
      <p:sp>
        <p:nvSpPr>
          <p:cNvPr id="1044" name="Rectangle 37"/>
          <p:cNvSpPr>
            <a:spLocks noChangeArrowheads="1"/>
          </p:cNvSpPr>
          <p:nvPr/>
        </p:nvSpPr>
        <p:spPr bwMode="auto">
          <a:xfrm>
            <a:off x="1524001" y="-184666"/>
            <a:ext cx="184731" cy="369332"/>
          </a:xfrm>
          <a:prstGeom prst="rect">
            <a:avLst/>
          </a:prstGeom>
          <a:noFill/>
          <a:ln w="9525">
            <a:noFill/>
            <a:miter lim="800000"/>
            <a:headEnd/>
            <a:tailEnd/>
          </a:ln>
        </p:spPr>
        <p:txBody>
          <a:bodyPr wrap="none" anchor="ctr">
            <a:spAutoFit/>
          </a:bodyPr>
          <a:lstStyle/>
          <a:p>
            <a:endParaRPr lang="en-US"/>
          </a:p>
        </p:txBody>
      </p:sp>
      <p:sp>
        <p:nvSpPr>
          <p:cNvPr id="1045" name="Text Box 38"/>
          <p:cNvSpPr txBox="1">
            <a:spLocks noChangeArrowheads="1"/>
          </p:cNvSpPr>
          <p:nvPr/>
        </p:nvSpPr>
        <p:spPr bwMode="auto">
          <a:xfrm>
            <a:off x="1752600" y="3810000"/>
            <a:ext cx="4267200" cy="2529988"/>
          </a:xfrm>
          <a:prstGeom prst="rect">
            <a:avLst/>
          </a:prstGeom>
          <a:noFill/>
          <a:ln w="9525">
            <a:noFill/>
            <a:miter lim="800000"/>
            <a:headEnd/>
            <a:tailEnd/>
          </a:ln>
        </p:spPr>
        <p:txBody>
          <a:bodyPr>
            <a:spAutoFit/>
          </a:bodyPr>
          <a:lstStyle/>
          <a:p>
            <a:pPr marL="342900" indent="-342900" algn="ctr">
              <a:spcBef>
                <a:spcPct val="50000"/>
              </a:spcBef>
            </a:pPr>
            <a:r>
              <a:rPr lang="en-US" sz="2000" b="1">
                <a:solidFill>
                  <a:srgbClr val="FF0000"/>
                </a:solidFill>
                <a:latin typeface="Times New Roman" pitchFamily="18" charset="0"/>
                <a:cs typeface="Times New Roman" pitchFamily="18" charset="0"/>
              </a:rPr>
              <a:t>3. Axit </a:t>
            </a:r>
          </a:p>
          <a:p>
            <a:pPr marL="342900" indent="-342900">
              <a:spcBef>
                <a:spcPct val="50000"/>
              </a:spcBef>
              <a:buFontTx/>
              <a:buAutoNum type="alphaLcParenR"/>
            </a:pPr>
            <a:r>
              <a:rPr lang="en-US" sz="2000">
                <a:latin typeface="Times New Roman" pitchFamily="18" charset="0"/>
                <a:cs typeface="Times New Roman" pitchFamily="18" charset="0"/>
              </a:rPr>
              <a:t>Axit + ……	           Muối + hidro</a:t>
            </a:r>
          </a:p>
          <a:p>
            <a:pPr marL="342900" indent="-342900">
              <a:spcBef>
                <a:spcPct val="50000"/>
              </a:spcBef>
              <a:buFontTx/>
              <a:buAutoNum type="alphaLcParenR"/>
            </a:pPr>
            <a:r>
              <a:rPr lang="en-US" sz="2000">
                <a:latin typeface="Times New Roman" pitchFamily="18" charset="0"/>
                <a:cs typeface="Times New Roman" pitchFamily="18" charset="0"/>
              </a:rPr>
              <a:t>Axit + ……	           Muối + nước</a:t>
            </a:r>
          </a:p>
          <a:p>
            <a:pPr marL="342900" indent="-342900">
              <a:spcBef>
                <a:spcPct val="50000"/>
              </a:spcBef>
              <a:buFontTx/>
              <a:buAutoNum type="alphaLcParenR"/>
            </a:pPr>
            <a:r>
              <a:rPr lang="en-US" sz="2000">
                <a:latin typeface="Times New Roman" pitchFamily="18" charset="0"/>
                <a:cs typeface="Times New Roman" pitchFamily="18" charset="0"/>
              </a:rPr>
              <a:t>Axit + ……               Muối  + nước </a:t>
            </a:r>
          </a:p>
          <a:p>
            <a:pPr marL="342900" indent="-342900">
              <a:spcBef>
                <a:spcPct val="50000"/>
              </a:spcBef>
              <a:buFontTx/>
              <a:buAutoNum type="alphaLcParenR"/>
            </a:pPr>
            <a:r>
              <a:rPr lang="en-US" sz="2000">
                <a:latin typeface="Times New Roman" pitchFamily="18" charset="0"/>
                <a:cs typeface="Times New Roman" pitchFamily="18" charset="0"/>
              </a:rPr>
              <a:t>Axit + ……	             Muối + axit</a:t>
            </a:r>
          </a:p>
          <a:p>
            <a:pPr marL="342900" indent="-342900">
              <a:lnSpc>
                <a:spcPct val="30000"/>
              </a:lnSpc>
              <a:spcBef>
                <a:spcPct val="50000"/>
              </a:spcBef>
              <a:buFontTx/>
              <a:buAutoNum type="alphaLcParenR"/>
            </a:pPr>
            <a:endParaRPr lang="en-US" sz="2000">
              <a:latin typeface="Times New Roman" pitchFamily="18" charset="0"/>
              <a:cs typeface="Times New Roman" pitchFamily="18" charset="0"/>
            </a:endParaRPr>
          </a:p>
        </p:txBody>
      </p:sp>
      <p:sp>
        <p:nvSpPr>
          <p:cNvPr id="1046" name="Text Box 39"/>
          <p:cNvSpPr txBox="1">
            <a:spLocks noChangeArrowheads="1"/>
          </p:cNvSpPr>
          <p:nvPr/>
        </p:nvSpPr>
        <p:spPr bwMode="auto">
          <a:xfrm>
            <a:off x="6248400" y="3810001"/>
            <a:ext cx="4419600" cy="2246769"/>
          </a:xfrm>
          <a:prstGeom prst="rect">
            <a:avLst/>
          </a:prstGeom>
          <a:noFill/>
          <a:ln w="9525">
            <a:noFill/>
            <a:miter lim="800000"/>
            <a:headEnd/>
            <a:tailEnd/>
          </a:ln>
        </p:spPr>
        <p:txBody>
          <a:bodyPr>
            <a:spAutoFit/>
          </a:bodyPr>
          <a:lstStyle/>
          <a:p>
            <a:pPr marL="342900" indent="-342900" algn="ctr">
              <a:spcBef>
                <a:spcPct val="50000"/>
              </a:spcBef>
            </a:pPr>
            <a:r>
              <a:rPr lang="en-US" sz="2000">
                <a:solidFill>
                  <a:srgbClr val="FF0000"/>
                </a:solidFill>
                <a:latin typeface="Times New Roman" pitchFamily="18" charset="0"/>
                <a:cs typeface="Times New Roman" pitchFamily="18" charset="0"/>
              </a:rPr>
              <a:t>4</a:t>
            </a:r>
            <a:r>
              <a:rPr lang="en-US" sz="2000" b="1">
                <a:solidFill>
                  <a:srgbClr val="FF0000"/>
                </a:solidFill>
                <a:latin typeface="Times New Roman" pitchFamily="18" charset="0"/>
                <a:cs typeface="Times New Roman" pitchFamily="18" charset="0"/>
              </a:rPr>
              <a:t>. Muối </a:t>
            </a:r>
          </a:p>
          <a:p>
            <a:pPr marL="342900" indent="-342900">
              <a:spcBef>
                <a:spcPct val="50000"/>
              </a:spcBef>
              <a:buFontTx/>
              <a:buAutoNum type="alphaLcParenR"/>
            </a:pPr>
            <a:r>
              <a:rPr lang="en-US" sz="2000">
                <a:latin typeface="Times New Roman" pitchFamily="18" charset="0"/>
                <a:cs typeface="Times New Roman" pitchFamily="18" charset="0"/>
              </a:rPr>
              <a:t>Muối + ……..	             Axit + Muối </a:t>
            </a:r>
          </a:p>
          <a:p>
            <a:pPr marL="342900" indent="-342900">
              <a:spcBef>
                <a:spcPct val="50000"/>
              </a:spcBef>
              <a:buFontTx/>
              <a:buAutoNum type="alphaLcParenR"/>
            </a:pPr>
            <a:r>
              <a:rPr lang="en-US" sz="2000">
                <a:latin typeface="Times New Roman" pitchFamily="18" charset="0"/>
                <a:cs typeface="Times New Roman" pitchFamily="18" charset="0"/>
              </a:rPr>
              <a:t>Muối + ……..	             Muối + bazơ</a:t>
            </a:r>
          </a:p>
          <a:p>
            <a:pPr marL="342900" indent="-342900">
              <a:spcBef>
                <a:spcPct val="50000"/>
              </a:spcBef>
              <a:buFontTx/>
              <a:buAutoNum type="alphaLcParenR"/>
            </a:pPr>
            <a:r>
              <a:rPr lang="en-US" sz="2000">
                <a:latin typeface="Times New Roman" pitchFamily="18" charset="0"/>
                <a:cs typeface="Times New Roman" pitchFamily="18" charset="0"/>
              </a:rPr>
              <a:t>Muối + ……..	             Muối + muối </a:t>
            </a:r>
          </a:p>
          <a:p>
            <a:pPr marL="342900" indent="-342900">
              <a:spcBef>
                <a:spcPct val="50000"/>
              </a:spcBef>
              <a:buFontTx/>
              <a:buAutoNum type="alphaLcParenR"/>
            </a:pPr>
            <a:r>
              <a:rPr lang="en-US" sz="2000">
                <a:latin typeface="Times New Roman" pitchFamily="18" charset="0"/>
                <a:cs typeface="Times New Roman" pitchFamily="18" charset="0"/>
              </a:rPr>
              <a:t>Muối + ……..	             Muối + KL</a:t>
            </a:r>
          </a:p>
        </p:txBody>
      </p:sp>
      <p:sp>
        <p:nvSpPr>
          <p:cNvPr id="190504" name="Text Box 40"/>
          <p:cNvSpPr txBox="1">
            <a:spLocks noChangeArrowheads="1"/>
          </p:cNvSpPr>
          <p:nvPr/>
        </p:nvSpPr>
        <p:spPr bwMode="auto">
          <a:xfrm>
            <a:off x="7467600" y="1447801"/>
            <a:ext cx="1219200" cy="366713"/>
          </a:xfrm>
          <a:prstGeom prst="rect">
            <a:avLst/>
          </a:prstGeom>
          <a:noFill/>
          <a:ln w="9525">
            <a:noFill/>
            <a:miter lim="800000"/>
            <a:headEnd/>
            <a:tailEnd/>
          </a:ln>
        </p:spPr>
        <p:txBody>
          <a:bodyPr>
            <a:spAutoFit/>
          </a:bodyPr>
          <a:lstStyle/>
          <a:p>
            <a:pPr>
              <a:spcBef>
                <a:spcPct val="50000"/>
              </a:spcBef>
            </a:pPr>
            <a:r>
              <a:rPr lang="en-US" b="1">
                <a:solidFill>
                  <a:srgbClr val="FF0000"/>
                </a:solidFill>
                <a:latin typeface="Times New Roman" pitchFamily="18" charset="0"/>
                <a:cs typeface="Times New Roman" pitchFamily="18" charset="0"/>
              </a:rPr>
              <a:t>Axit</a:t>
            </a:r>
          </a:p>
        </p:txBody>
      </p:sp>
      <p:sp>
        <p:nvSpPr>
          <p:cNvPr id="190505" name="Text Box 41"/>
          <p:cNvSpPr txBox="1">
            <a:spLocks noChangeArrowheads="1"/>
          </p:cNvSpPr>
          <p:nvPr/>
        </p:nvSpPr>
        <p:spPr bwMode="auto">
          <a:xfrm>
            <a:off x="3251200" y="2757488"/>
            <a:ext cx="1219200" cy="366713"/>
          </a:xfrm>
          <a:prstGeom prst="rect">
            <a:avLst/>
          </a:prstGeom>
          <a:noFill/>
          <a:ln w="9525">
            <a:noFill/>
            <a:miter lim="800000"/>
            <a:headEnd/>
            <a:tailEnd/>
          </a:ln>
        </p:spPr>
        <p:txBody>
          <a:bodyPr>
            <a:spAutoFit/>
          </a:bodyPr>
          <a:lstStyle/>
          <a:p>
            <a:pPr>
              <a:spcBef>
                <a:spcPct val="50000"/>
              </a:spcBef>
            </a:pPr>
            <a:r>
              <a:rPr lang="en-US" b="1">
                <a:solidFill>
                  <a:srgbClr val="FF0000"/>
                </a:solidFill>
                <a:latin typeface="Times New Roman" pitchFamily="18" charset="0"/>
                <a:cs typeface="Times New Roman" pitchFamily="18" charset="0"/>
              </a:rPr>
              <a:t>Bazơ</a:t>
            </a:r>
          </a:p>
        </p:txBody>
      </p:sp>
      <p:sp>
        <p:nvSpPr>
          <p:cNvPr id="190506" name="Text Box 42"/>
          <p:cNvSpPr txBox="1">
            <a:spLocks noChangeArrowheads="1"/>
          </p:cNvSpPr>
          <p:nvPr/>
        </p:nvSpPr>
        <p:spPr bwMode="auto">
          <a:xfrm>
            <a:off x="7391400" y="1919287"/>
            <a:ext cx="990600" cy="369332"/>
          </a:xfrm>
          <a:prstGeom prst="rect">
            <a:avLst/>
          </a:prstGeom>
          <a:noFill/>
          <a:ln w="9525">
            <a:noFill/>
            <a:miter lim="800000"/>
            <a:headEnd/>
            <a:tailEnd/>
          </a:ln>
        </p:spPr>
        <p:txBody>
          <a:bodyPr>
            <a:spAutoFit/>
          </a:bodyPr>
          <a:lstStyle/>
          <a:p>
            <a:pPr>
              <a:spcBef>
                <a:spcPct val="50000"/>
              </a:spcBef>
            </a:pPr>
            <a:r>
              <a:rPr lang="en-US">
                <a:solidFill>
                  <a:srgbClr val="FF0000"/>
                </a:solidFill>
                <a:latin typeface="Times New Roman" pitchFamily="18" charset="0"/>
                <a:cs typeface="Times New Roman" pitchFamily="18" charset="0"/>
              </a:rPr>
              <a:t>Oxit axit</a:t>
            </a:r>
          </a:p>
        </p:txBody>
      </p:sp>
      <p:sp>
        <p:nvSpPr>
          <p:cNvPr id="190507" name="Text Box 43"/>
          <p:cNvSpPr txBox="1">
            <a:spLocks noChangeArrowheads="1"/>
          </p:cNvSpPr>
          <p:nvPr/>
        </p:nvSpPr>
        <p:spPr bwMode="auto">
          <a:xfrm>
            <a:off x="7543800" y="2376488"/>
            <a:ext cx="762000" cy="366713"/>
          </a:xfrm>
          <a:prstGeom prst="rect">
            <a:avLst/>
          </a:prstGeom>
          <a:noFill/>
          <a:ln w="9525">
            <a:noFill/>
            <a:miter lim="800000"/>
            <a:headEnd/>
            <a:tailEnd/>
          </a:ln>
        </p:spPr>
        <p:txBody>
          <a:bodyPr>
            <a:spAutoFit/>
          </a:bodyPr>
          <a:lstStyle/>
          <a:p>
            <a:pPr>
              <a:spcBef>
                <a:spcPct val="50000"/>
              </a:spcBef>
            </a:pPr>
            <a:r>
              <a:rPr lang="en-US" b="1">
                <a:solidFill>
                  <a:srgbClr val="FF0000"/>
                </a:solidFill>
                <a:latin typeface="Times New Roman" pitchFamily="18" charset="0"/>
                <a:cs typeface="Times New Roman" pitchFamily="18" charset="0"/>
              </a:rPr>
              <a:t>Muối </a:t>
            </a:r>
          </a:p>
        </p:txBody>
      </p:sp>
      <p:sp>
        <p:nvSpPr>
          <p:cNvPr id="190508" name="Text Box 44"/>
          <p:cNvSpPr txBox="1">
            <a:spLocks noChangeArrowheads="1"/>
          </p:cNvSpPr>
          <p:nvPr/>
        </p:nvSpPr>
        <p:spPr bwMode="auto">
          <a:xfrm>
            <a:off x="2819400" y="4343401"/>
            <a:ext cx="1066800" cy="366713"/>
          </a:xfrm>
          <a:prstGeom prst="rect">
            <a:avLst/>
          </a:prstGeom>
          <a:noFill/>
          <a:ln w="9525">
            <a:noFill/>
            <a:miter lim="800000"/>
            <a:headEnd/>
            <a:tailEnd/>
          </a:ln>
        </p:spPr>
        <p:txBody>
          <a:bodyPr>
            <a:spAutoFit/>
          </a:bodyPr>
          <a:lstStyle/>
          <a:p>
            <a:pPr>
              <a:spcBef>
                <a:spcPct val="50000"/>
              </a:spcBef>
            </a:pPr>
            <a:r>
              <a:rPr lang="en-US">
                <a:solidFill>
                  <a:srgbClr val="FF0000"/>
                </a:solidFill>
                <a:latin typeface="Times New Roman" pitchFamily="18" charset="0"/>
                <a:cs typeface="Times New Roman" pitchFamily="18" charset="0"/>
              </a:rPr>
              <a:t>Kim loại </a:t>
            </a:r>
          </a:p>
        </p:txBody>
      </p:sp>
      <p:sp>
        <p:nvSpPr>
          <p:cNvPr id="190509" name="Text Box 45"/>
          <p:cNvSpPr txBox="1">
            <a:spLocks noChangeArrowheads="1"/>
          </p:cNvSpPr>
          <p:nvPr/>
        </p:nvSpPr>
        <p:spPr bwMode="auto">
          <a:xfrm>
            <a:off x="2895600" y="4724401"/>
            <a:ext cx="1143000" cy="366713"/>
          </a:xfrm>
          <a:prstGeom prst="rect">
            <a:avLst/>
          </a:prstGeom>
          <a:noFill/>
          <a:ln w="9525">
            <a:noFill/>
            <a:miter lim="800000"/>
            <a:headEnd/>
            <a:tailEnd/>
          </a:ln>
        </p:spPr>
        <p:txBody>
          <a:bodyPr>
            <a:spAutoFit/>
          </a:bodyPr>
          <a:lstStyle/>
          <a:p>
            <a:pPr>
              <a:spcBef>
                <a:spcPct val="50000"/>
              </a:spcBef>
            </a:pPr>
            <a:r>
              <a:rPr lang="en-US" b="1">
                <a:solidFill>
                  <a:srgbClr val="FF0000"/>
                </a:solidFill>
                <a:latin typeface="Times New Roman" pitchFamily="18" charset="0"/>
                <a:cs typeface="Times New Roman" pitchFamily="18" charset="0"/>
              </a:rPr>
              <a:t>Bazơ</a:t>
            </a:r>
          </a:p>
        </p:txBody>
      </p:sp>
      <p:sp>
        <p:nvSpPr>
          <p:cNvPr id="190510" name="Text Box 46"/>
          <p:cNvSpPr txBox="1">
            <a:spLocks noChangeArrowheads="1"/>
          </p:cNvSpPr>
          <p:nvPr/>
        </p:nvSpPr>
        <p:spPr bwMode="auto">
          <a:xfrm>
            <a:off x="2895600" y="5105401"/>
            <a:ext cx="1143000" cy="366713"/>
          </a:xfrm>
          <a:prstGeom prst="rect">
            <a:avLst/>
          </a:prstGeom>
          <a:noFill/>
          <a:ln w="9525">
            <a:noFill/>
            <a:miter lim="800000"/>
            <a:headEnd/>
            <a:tailEnd/>
          </a:ln>
        </p:spPr>
        <p:txBody>
          <a:bodyPr>
            <a:spAutoFit/>
          </a:bodyPr>
          <a:lstStyle/>
          <a:p>
            <a:pPr>
              <a:spcBef>
                <a:spcPct val="50000"/>
              </a:spcBef>
            </a:pPr>
            <a:r>
              <a:rPr lang="en-US" b="1">
                <a:solidFill>
                  <a:srgbClr val="FF0000"/>
                </a:solidFill>
                <a:latin typeface="Times New Roman" pitchFamily="18" charset="0"/>
                <a:cs typeface="Times New Roman" pitchFamily="18" charset="0"/>
              </a:rPr>
              <a:t>Oxi bazơ</a:t>
            </a:r>
          </a:p>
        </p:txBody>
      </p:sp>
      <p:sp>
        <p:nvSpPr>
          <p:cNvPr id="1058" name="Line 51"/>
          <p:cNvSpPr>
            <a:spLocks noChangeShapeType="1"/>
          </p:cNvSpPr>
          <p:nvPr/>
        </p:nvSpPr>
        <p:spPr bwMode="auto">
          <a:xfrm>
            <a:off x="3810000" y="5410200"/>
            <a:ext cx="457200" cy="0"/>
          </a:xfrm>
          <a:prstGeom prst="line">
            <a:avLst/>
          </a:prstGeom>
          <a:noFill/>
          <a:ln w="9525">
            <a:solidFill>
              <a:schemeClr val="tx1"/>
            </a:solidFill>
            <a:round/>
            <a:headEnd/>
            <a:tailEnd type="triangle" w="med" len="med"/>
          </a:ln>
        </p:spPr>
        <p:txBody>
          <a:bodyPr wrap="none"/>
          <a:lstStyle/>
          <a:p>
            <a:endParaRPr lang="en-US"/>
          </a:p>
        </p:txBody>
      </p:sp>
      <p:sp>
        <p:nvSpPr>
          <p:cNvPr id="190516" name="Text Box 52"/>
          <p:cNvSpPr txBox="1">
            <a:spLocks noChangeArrowheads="1"/>
          </p:cNvSpPr>
          <p:nvPr/>
        </p:nvSpPr>
        <p:spPr bwMode="auto">
          <a:xfrm>
            <a:off x="2895600" y="5653088"/>
            <a:ext cx="1143000" cy="366713"/>
          </a:xfrm>
          <a:prstGeom prst="rect">
            <a:avLst/>
          </a:prstGeom>
          <a:noFill/>
          <a:ln w="9525">
            <a:noFill/>
            <a:miter lim="800000"/>
            <a:headEnd/>
            <a:tailEnd/>
          </a:ln>
        </p:spPr>
        <p:txBody>
          <a:bodyPr>
            <a:spAutoFit/>
          </a:bodyPr>
          <a:lstStyle/>
          <a:p>
            <a:pPr>
              <a:spcBef>
                <a:spcPct val="50000"/>
              </a:spcBef>
            </a:pPr>
            <a:r>
              <a:rPr lang="en-US" b="1">
                <a:solidFill>
                  <a:srgbClr val="FF0000"/>
                </a:solidFill>
                <a:latin typeface="Times New Roman" pitchFamily="18" charset="0"/>
                <a:cs typeface="Times New Roman" pitchFamily="18" charset="0"/>
              </a:rPr>
              <a:t>Muối</a:t>
            </a:r>
          </a:p>
        </p:txBody>
      </p:sp>
      <p:sp>
        <p:nvSpPr>
          <p:cNvPr id="190517" name="Text Box 53"/>
          <p:cNvSpPr txBox="1">
            <a:spLocks noChangeArrowheads="1"/>
          </p:cNvSpPr>
          <p:nvPr/>
        </p:nvSpPr>
        <p:spPr bwMode="auto">
          <a:xfrm>
            <a:off x="7467600" y="4191001"/>
            <a:ext cx="1219200" cy="366713"/>
          </a:xfrm>
          <a:prstGeom prst="rect">
            <a:avLst/>
          </a:prstGeom>
          <a:noFill/>
          <a:ln w="9525">
            <a:noFill/>
            <a:miter lim="800000"/>
            <a:headEnd/>
            <a:tailEnd/>
          </a:ln>
        </p:spPr>
        <p:txBody>
          <a:bodyPr>
            <a:spAutoFit/>
          </a:bodyPr>
          <a:lstStyle/>
          <a:p>
            <a:pPr>
              <a:spcBef>
                <a:spcPct val="50000"/>
              </a:spcBef>
            </a:pPr>
            <a:r>
              <a:rPr lang="en-US" b="1">
                <a:solidFill>
                  <a:srgbClr val="FF0000"/>
                </a:solidFill>
                <a:latin typeface="Times New Roman" pitchFamily="18" charset="0"/>
                <a:cs typeface="Times New Roman" pitchFamily="18" charset="0"/>
              </a:rPr>
              <a:t>Axit</a:t>
            </a:r>
          </a:p>
        </p:txBody>
      </p:sp>
      <p:sp>
        <p:nvSpPr>
          <p:cNvPr id="190518" name="Text Box 54"/>
          <p:cNvSpPr txBox="1">
            <a:spLocks noChangeArrowheads="1"/>
          </p:cNvSpPr>
          <p:nvPr/>
        </p:nvSpPr>
        <p:spPr bwMode="auto">
          <a:xfrm>
            <a:off x="7467600" y="4724401"/>
            <a:ext cx="1143000" cy="366713"/>
          </a:xfrm>
          <a:prstGeom prst="rect">
            <a:avLst/>
          </a:prstGeom>
          <a:noFill/>
          <a:ln w="9525">
            <a:noFill/>
            <a:miter lim="800000"/>
            <a:headEnd/>
            <a:tailEnd/>
          </a:ln>
        </p:spPr>
        <p:txBody>
          <a:bodyPr>
            <a:spAutoFit/>
          </a:bodyPr>
          <a:lstStyle/>
          <a:p>
            <a:pPr>
              <a:spcBef>
                <a:spcPct val="50000"/>
              </a:spcBef>
            </a:pPr>
            <a:r>
              <a:rPr lang="en-US" b="1">
                <a:solidFill>
                  <a:srgbClr val="FF0000"/>
                </a:solidFill>
                <a:latin typeface="Times New Roman" pitchFamily="18" charset="0"/>
                <a:cs typeface="Times New Roman" pitchFamily="18" charset="0"/>
              </a:rPr>
              <a:t>Bazơ</a:t>
            </a:r>
          </a:p>
        </p:txBody>
      </p:sp>
      <p:sp>
        <p:nvSpPr>
          <p:cNvPr id="190519" name="Text Box 55"/>
          <p:cNvSpPr txBox="1">
            <a:spLocks noChangeArrowheads="1"/>
          </p:cNvSpPr>
          <p:nvPr/>
        </p:nvSpPr>
        <p:spPr bwMode="auto">
          <a:xfrm>
            <a:off x="7543800" y="5181601"/>
            <a:ext cx="762000" cy="366713"/>
          </a:xfrm>
          <a:prstGeom prst="rect">
            <a:avLst/>
          </a:prstGeom>
          <a:noFill/>
          <a:ln w="9525">
            <a:noFill/>
            <a:miter lim="800000"/>
            <a:headEnd/>
            <a:tailEnd/>
          </a:ln>
        </p:spPr>
        <p:txBody>
          <a:bodyPr>
            <a:spAutoFit/>
          </a:bodyPr>
          <a:lstStyle/>
          <a:p>
            <a:pPr>
              <a:spcBef>
                <a:spcPct val="50000"/>
              </a:spcBef>
            </a:pPr>
            <a:r>
              <a:rPr lang="en-US" b="1">
                <a:solidFill>
                  <a:srgbClr val="FF0000"/>
                </a:solidFill>
                <a:latin typeface="Times New Roman" pitchFamily="18" charset="0"/>
                <a:cs typeface="Times New Roman" pitchFamily="18" charset="0"/>
              </a:rPr>
              <a:t>Muối </a:t>
            </a:r>
          </a:p>
        </p:txBody>
      </p:sp>
      <p:sp>
        <p:nvSpPr>
          <p:cNvPr id="190520" name="Text Box 56"/>
          <p:cNvSpPr txBox="1">
            <a:spLocks noChangeArrowheads="1"/>
          </p:cNvSpPr>
          <p:nvPr/>
        </p:nvSpPr>
        <p:spPr bwMode="auto">
          <a:xfrm>
            <a:off x="7391400" y="5638801"/>
            <a:ext cx="1066800" cy="366713"/>
          </a:xfrm>
          <a:prstGeom prst="rect">
            <a:avLst/>
          </a:prstGeom>
          <a:noFill/>
          <a:ln w="9525">
            <a:noFill/>
            <a:miter lim="800000"/>
            <a:headEnd/>
            <a:tailEnd/>
          </a:ln>
        </p:spPr>
        <p:txBody>
          <a:bodyPr>
            <a:spAutoFit/>
          </a:bodyPr>
          <a:lstStyle/>
          <a:p>
            <a:pPr>
              <a:spcBef>
                <a:spcPct val="50000"/>
              </a:spcBef>
            </a:pPr>
            <a:r>
              <a:rPr lang="en-US" b="1">
                <a:solidFill>
                  <a:srgbClr val="FF0000"/>
                </a:solidFill>
                <a:latin typeface="Times New Roman" pitchFamily="18" charset="0"/>
                <a:cs typeface="Times New Roman" pitchFamily="18" charset="0"/>
              </a:rPr>
              <a:t>Kim loại </a:t>
            </a:r>
          </a:p>
        </p:txBody>
      </p:sp>
      <p:sp>
        <p:nvSpPr>
          <p:cNvPr id="1065" name="Line 58"/>
          <p:cNvSpPr>
            <a:spLocks noChangeShapeType="1"/>
          </p:cNvSpPr>
          <p:nvPr/>
        </p:nvSpPr>
        <p:spPr bwMode="auto">
          <a:xfrm>
            <a:off x="8305800" y="1676400"/>
            <a:ext cx="457200" cy="0"/>
          </a:xfrm>
          <a:prstGeom prst="line">
            <a:avLst/>
          </a:prstGeom>
          <a:noFill/>
          <a:ln w="9525">
            <a:solidFill>
              <a:schemeClr val="tx1"/>
            </a:solidFill>
            <a:round/>
            <a:headEnd/>
            <a:tailEnd type="triangle" w="med" len="med"/>
          </a:ln>
        </p:spPr>
        <p:txBody>
          <a:bodyPr wrap="none"/>
          <a:lstStyle/>
          <a:p>
            <a:endParaRPr lang="en-US"/>
          </a:p>
        </p:txBody>
      </p:sp>
      <p:sp>
        <p:nvSpPr>
          <p:cNvPr id="1066" name="Line 59"/>
          <p:cNvSpPr>
            <a:spLocks noChangeShapeType="1"/>
          </p:cNvSpPr>
          <p:nvPr/>
        </p:nvSpPr>
        <p:spPr bwMode="auto">
          <a:xfrm>
            <a:off x="8382000" y="2133600"/>
            <a:ext cx="457200" cy="0"/>
          </a:xfrm>
          <a:prstGeom prst="line">
            <a:avLst/>
          </a:prstGeom>
          <a:noFill/>
          <a:ln w="9525">
            <a:solidFill>
              <a:schemeClr val="tx1"/>
            </a:solidFill>
            <a:round/>
            <a:headEnd/>
            <a:tailEnd type="triangle" w="med" len="med"/>
          </a:ln>
        </p:spPr>
        <p:txBody>
          <a:bodyPr wrap="none"/>
          <a:lstStyle/>
          <a:p>
            <a:endParaRPr lang="en-US"/>
          </a:p>
        </p:txBody>
      </p:sp>
      <p:sp>
        <p:nvSpPr>
          <p:cNvPr id="1067" name="Line 60"/>
          <p:cNvSpPr>
            <a:spLocks noChangeShapeType="1"/>
          </p:cNvSpPr>
          <p:nvPr/>
        </p:nvSpPr>
        <p:spPr bwMode="auto">
          <a:xfrm>
            <a:off x="8382000" y="2590800"/>
            <a:ext cx="457200" cy="0"/>
          </a:xfrm>
          <a:prstGeom prst="line">
            <a:avLst/>
          </a:prstGeom>
          <a:noFill/>
          <a:ln w="9525">
            <a:solidFill>
              <a:schemeClr val="tx1"/>
            </a:solidFill>
            <a:round/>
            <a:headEnd/>
            <a:tailEnd type="triangle" w="med" len="med"/>
          </a:ln>
        </p:spPr>
        <p:txBody>
          <a:bodyPr wrap="none"/>
          <a:lstStyle/>
          <a:p>
            <a:endParaRPr lang="en-US"/>
          </a:p>
        </p:txBody>
      </p:sp>
      <p:sp>
        <p:nvSpPr>
          <p:cNvPr id="1115" name="Line 215"/>
          <p:cNvSpPr>
            <a:spLocks noChangeShapeType="1"/>
          </p:cNvSpPr>
          <p:nvPr/>
        </p:nvSpPr>
        <p:spPr bwMode="auto">
          <a:xfrm>
            <a:off x="8458200" y="5867400"/>
            <a:ext cx="457200" cy="0"/>
          </a:xfrm>
          <a:prstGeom prst="line">
            <a:avLst/>
          </a:prstGeom>
          <a:noFill/>
          <a:ln w="9525">
            <a:solidFill>
              <a:schemeClr val="tx1"/>
            </a:solidFill>
            <a:round/>
            <a:headEnd/>
            <a:tailEnd type="triangle" w="med" len="med"/>
          </a:ln>
        </p:spPr>
        <p:txBody>
          <a:bodyPr wrap="none"/>
          <a:lstStyle/>
          <a:p>
            <a:endParaRPr lang="en-US"/>
          </a:p>
        </p:txBody>
      </p:sp>
      <p:sp>
        <p:nvSpPr>
          <p:cNvPr id="1120" name="Line 232"/>
          <p:cNvSpPr>
            <a:spLocks noChangeShapeType="1"/>
          </p:cNvSpPr>
          <p:nvPr/>
        </p:nvSpPr>
        <p:spPr bwMode="auto">
          <a:xfrm>
            <a:off x="8305800" y="4953000"/>
            <a:ext cx="457200" cy="0"/>
          </a:xfrm>
          <a:prstGeom prst="line">
            <a:avLst/>
          </a:prstGeom>
          <a:noFill/>
          <a:ln w="9525">
            <a:solidFill>
              <a:schemeClr val="tx1"/>
            </a:solidFill>
            <a:round/>
            <a:headEnd/>
            <a:tailEnd type="triangle" w="med" len="med"/>
          </a:ln>
        </p:spPr>
        <p:txBody>
          <a:bodyPr wrap="none"/>
          <a:lstStyle/>
          <a:p>
            <a:endParaRPr lang="en-US"/>
          </a:p>
        </p:txBody>
      </p:sp>
      <p:sp>
        <p:nvSpPr>
          <p:cNvPr id="1123" name="Line 247"/>
          <p:cNvSpPr>
            <a:spLocks noChangeShapeType="1"/>
          </p:cNvSpPr>
          <p:nvPr/>
        </p:nvSpPr>
        <p:spPr bwMode="auto">
          <a:xfrm>
            <a:off x="3810000" y="5867400"/>
            <a:ext cx="457200" cy="0"/>
          </a:xfrm>
          <a:prstGeom prst="line">
            <a:avLst/>
          </a:prstGeom>
          <a:noFill/>
          <a:ln w="9525">
            <a:solidFill>
              <a:schemeClr val="tx1"/>
            </a:solidFill>
            <a:round/>
            <a:headEnd/>
            <a:tailEnd type="triangle" w="med" len="med"/>
          </a:ln>
        </p:spPr>
        <p:txBody>
          <a:bodyPr wrap="none"/>
          <a:lstStyle/>
          <a:p>
            <a:endParaRPr lang="en-US"/>
          </a:p>
        </p:txBody>
      </p:sp>
      <p:sp>
        <p:nvSpPr>
          <p:cNvPr id="1125" name="Line 250"/>
          <p:cNvSpPr>
            <a:spLocks noChangeShapeType="1"/>
          </p:cNvSpPr>
          <p:nvPr/>
        </p:nvSpPr>
        <p:spPr bwMode="auto">
          <a:xfrm>
            <a:off x="8305800" y="4495800"/>
            <a:ext cx="457200" cy="0"/>
          </a:xfrm>
          <a:prstGeom prst="line">
            <a:avLst/>
          </a:prstGeom>
          <a:noFill/>
          <a:ln w="9525">
            <a:solidFill>
              <a:schemeClr val="tx1"/>
            </a:solidFill>
            <a:round/>
            <a:headEnd/>
            <a:tailEnd type="triangle" w="med" len="med"/>
          </a:ln>
        </p:spPr>
        <p:txBody>
          <a:bodyPr wrap="none"/>
          <a:lstStyle/>
          <a:p>
            <a:endParaRPr lang="en-US"/>
          </a:p>
        </p:txBody>
      </p:sp>
      <p:sp>
        <p:nvSpPr>
          <p:cNvPr id="1126" name="Line 251"/>
          <p:cNvSpPr>
            <a:spLocks noChangeShapeType="1"/>
          </p:cNvSpPr>
          <p:nvPr/>
        </p:nvSpPr>
        <p:spPr bwMode="auto">
          <a:xfrm>
            <a:off x="8382000" y="5410200"/>
            <a:ext cx="457200" cy="0"/>
          </a:xfrm>
          <a:prstGeom prst="line">
            <a:avLst/>
          </a:prstGeom>
          <a:noFill/>
          <a:ln w="9525">
            <a:solidFill>
              <a:schemeClr val="tx1"/>
            </a:solidFill>
            <a:round/>
            <a:headEnd/>
            <a:tailEnd type="triangle" w="med" len="med"/>
          </a:ln>
        </p:spPr>
        <p:txBody>
          <a:bodyPr wrap="none"/>
          <a:lstStyle/>
          <a:p>
            <a:endParaRPr lang="en-US"/>
          </a:p>
        </p:txBody>
      </p:sp>
      <p:sp>
        <p:nvSpPr>
          <p:cNvPr id="1127" name="Line 60"/>
          <p:cNvSpPr>
            <a:spLocks noChangeShapeType="1"/>
          </p:cNvSpPr>
          <p:nvPr/>
        </p:nvSpPr>
        <p:spPr bwMode="auto">
          <a:xfrm>
            <a:off x="7391400" y="3048000"/>
            <a:ext cx="457200" cy="0"/>
          </a:xfrm>
          <a:prstGeom prst="line">
            <a:avLst/>
          </a:prstGeom>
          <a:noFill/>
          <a:ln w="9525">
            <a:solidFill>
              <a:schemeClr val="tx1"/>
            </a:solidFill>
            <a:round/>
            <a:headEnd/>
            <a:tailEnd type="triangle" w="med" len="med"/>
          </a:ln>
        </p:spPr>
        <p:txBody>
          <a:bodyPr wrap="none"/>
          <a:lstStyle/>
          <a:p>
            <a:endParaRPr lang="en-US"/>
          </a:p>
        </p:txBody>
      </p:sp>
      <p:sp>
        <p:nvSpPr>
          <p:cNvPr id="104" name="Text Box 42"/>
          <p:cNvSpPr txBox="1">
            <a:spLocks noChangeArrowheads="1"/>
          </p:cNvSpPr>
          <p:nvPr/>
        </p:nvSpPr>
        <p:spPr bwMode="auto">
          <a:xfrm>
            <a:off x="7848600" y="2819400"/>
            <a:ext cx="1295400" cy="369332"/>
          </a:xfrm>
          <a:prstGeom prst="rect">
            <a:avLst/>
          </a:prstGeom>
          <a:noFill/>
          <a:ln w="9525">
            <a:noFill/>
            <a:miter lim="800000"/>
            <a:headEnd/>
            <a:tailEnd/>
          </a:ln>
        </p:spPr>
        <p:txBody>
          <a:bodyPr wrap="square">
            <a:spAutoFit/>
          </a:bodyPr>
          <a:lstStyle/>
          <a:p>
            <a:pPr>
              <a:spcBef>
                <a:spcPct val="50000"/>
              </a:spcBef>
            </a:pPr>
            <a:r>
              <a:rPr lang="en-US">
                <a:solidFill>
                  <a:srgbClr val="FF0000"/>
                </a:solidFill>
                <a:latin typeface="Times New Roman" pitchFamily="18" charset="0"/>
                <a:cs typeface="Times New Roman" pitchFamily="18" charset="0"/>
              </a:rPr>
              <a:t>Oxit  bazơ</a:t>
            </a:r>
          </a:p>
        </p:txBody>
      </p:sp>
      <p:sp>
        <p:nvSpPr>
          <p:cNvPr id="105" name="Line 28"/>
          <p:cNvSpPr>
            <a:spLocks noChangeShapeType="1"/>
          </p:cNvSpPr>
          <p:nvPr/>
        </p:nvSpPr>
        <p:spPr bwMode="auto">
          <a:xfrm>
            <a:off x="3733800" y="4572000"/>
            <a:ext cx="457200" cy="0"/>
          </a:xfrm>
          <a:prstGeom prst="line">
            <a:avLst/>
          </a:prstGeom>
          <a:noFill/>
          <a:ln w="9525">
            <a:solidFill>
              <a:schemeClr val="tx1"/>
            </a:solidFill>
            <a:round/>
            <a:headEnd/>
            <a:tailEnd type="triangle" w="med" len="med"/>
          </a:ln>
        </p:spPr>
        <p:txBody>
          <a:bodyPr wrap="none"/>
          <a:lstStyle/>
          <a:p>
            <a:endParaRPr lang="en-US"/>
          </a:p>
        </p:txBody>
      </p:sp>
      <p:sp>
        <p:nvSpPr>
          <p:cNvPr id="106" name="Line 28"/>
          <p:cNvSpPr>
            <a:spLocks noChangeShapeType="1"/>
          </p:cNvSpPr>
          <p:nvPr/>
        </p:nvSpPr>
        <p:spPr bwMode="auto">
          <a:xfrm>
            <a:off x="3733800" y="4953000"/>
            <a:ext cx="457200" cy="0"/>
          </a:xfrm>
          <a:prstGeom prst="line">
            <a:avLst/>
          </a:prstGeom>
          <a:noFill/>
          <a:ln w="9525">
            <a:solidFill>
              <a:schemeClr val="tx1"/>
            </a:solidFill>
            <a:round/>
            <a:headEnd/>
            <a:tailEnd type="triangle" w="med" len="med"/>
          </a:ln>
        </p:spPr>
        <p:txBody>
          <a:bodyPr wrap="none"/>
          <a:lstStyle/>
          <a:p>
            <a:endParaRPr lang="en-US"/>
          </a:p>
        </p:txBody>
      </p:sp>
    </p:spTree>
  </p:cSld>
  <p:clrMapOvr>
    <a:masterClrMapping/>
  </p:clrMapOvr>
  <p:transition>
    <p:dissolv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90480"/>
                                        </p:tgtEl>
                                        <p:attrNameLst>
                                          <p:attrName>style.visibility</p:attrName>
                                        </p:attrNameLst>
                                      </p:cBhvr>
                                      <p:to>
                                        <p:strVal val="visible"/>
                                      </p:to>
                                    </p:set>
                                    <p:animEffect transition="in" filter="blinds(horizontal)">
                                      <p:cBhvr>
                                        <p:cTn id="7" dur="500"/>
                                        <p:tgtEl>
                                          <p:spTgt spid="190480"/>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190481"/>
                                        </p:tgtEl>
                                        <p:attrNameLst>
                                          <p:attrName>style.visibility</p:attrName>
                                        </p:attrNameLst>
                                      </p:cBhvr>
                                      <p:to>
                                        <p:strVal val="visible"/>
                                      </p:to>
                                    </p:set>
                                    <p:animEffect transition="in" filter="box(in)">
                                      <p:cBhvr>
                                        <p:cTn id="12" dur="500"/>
                                        <p:tgtEl>
                                          <p:spTgt spid="190481"/>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8" presetClass="entr" presetSubtype="16" fill="hold" grpId="0" nodeType="clickEffect">
                                  <p:stCondLst>
                                    <p:cond delay="0"/>
                                  </p:stCondLst>
                                  <p:childTnLst>
                                    <p:set>
                                      <p:cBhvr>
                                        <p:cTn id="16" dur="1" fill="hold">
                                          <p:stCondLst>
                                            <p:cond delay="0"/>
                                          </p:stCondLst>
                                        </p:cTn>
                                        <p:tgtEl>
                                          <p:spTgt spid="190484"/>
                                        </p:tgtEl>
                                        <p:attrNameLst>
                                          <p:attrName>style.visibility</p:attrName>
                                        </p:attrNameLst>
                                      </p:cBhvr>
                                      <p:to>
                                        <p:strVal val="visible"/>
                                      </p:to>
                                    </p:set>
                                    <p:animEffect transition="in" filter="diamond(in)">
                                      <p:cBhvr>
                                        <p:cTn id="17" dur="2000"/>
                                        <p:tgtEl>
                                          <p:spTgt spid="190484"/>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190505"/>
                                        </p:tgtEl>
                                        <p:attrNameLst>
                                          <p:attrName>style.visibility</p:attrName>
                                        </p:attrNameLst>
                                      </p:cBhvr>
                                      <p:to>
                                        <p:strVal val="visible"/>
                                      </p:to>
                                    </p:set>
                                    <p:animEffect transition="in" filter="checkerboard(across)">
                                      <p:cBhvr>
                                        <p:cTn id="22" dur="500"/>
                                        <p:tgtEl>
                                          <p:spTgt spid="190505"/>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 presetClass="entr" presetSubtype="4" fill="hold" grpId="0" nodeType="clickEffect">
                                  <p:stCondLst>
                                    <p:cond delay="0"/>
                                  </p:stCondLst>
                                  <p:childTnLst>
                                    <p:set>
                                      <p:cBhvr>
                                        <p:cTn id="26" dur="1" fill="hold">
                                          <p:stCondLst>
                                            <p:cond delay="0"/>
                                          </p:stCondLst>
                                        </p:cTn>
                                        <p:tgtEl>
                                          <p:spTgt spid="190494"/>
                                        </p:tgtEl>
                                        <p:attrNameLst>
                                          <p:attrName>style.visibility</p:attrName>
                                        </p:attrNameLst>
                                      </p:cBhvr>
                                      <p:to>
                                        <p:strVal val="visible"/>
                                      </p:to>
                                    </p:set>
                                    <p:anim calcmode="lin" valueType="num">
                                      <p:cBhvr additive="base">
                                        <p:cTn id="27" dur="500" fill="hold"/>
                                        <p:tgtEl>
                                          <p:spTgt spid="190494"/>
                                        </p:tgtEl>
                                        <p:attrNameLst>
                                          <p:attrName>ppt_x</p:attrName>
                                        </p:attrNameLst>
                                      </p:cBhvr>
                                      <p:tavLst>
                                        <p:tav tm="0">
                                          <p:val>
                                            <p:strVal val="#ppt_x"/>
                                          </p:val>
                                        </p:tav>
                                        <p:tav tm="100000">
                                          <p:val>
                                            <p:strVal val="#ppt_x"/>
                                          </p:val>
                                        </p:tav>
                                      </p:tavLst>
                                    </p:anim>
                                    <p:anim calcmode="lin" valueType="num">
                                      <p:cBhvr additive="base">
                                        <p:cTn id="28" dur="500" fill="hold"/>
                                        <p:tgtEl>
                                          <p:spTgt spid="190494"/>
                                        </p:tgtEl>
                                        <p:attrNameLst>
                                          <p:attrName>ppt_y</p:attrName>
                                        </p:attrNameLst>
                                      </p:cBhvr>
                                      <p:tavLst>
                                        <p:tav tm="0">
                                          <p:val>
                                            <p:strVal val="1+#ppt_h/2"/>
                                          </p:val>
                                        </p:tav>
                                        <p:tav tm="100000">
                                          <p:val>
                                            <p:strVal val="#ppt_y"/>
                                          </p:val>
                                        </p:tav>
                                      </p:tavLst>
                                    </p:anim>
                                  </p:childTnLst>
                                </p:cTn>
                              </p:par>
                            </p:childTnLst>
                          </p:cTn>
                        </p:par>
                      </p:childTnLst>
                    </p:cTn>
                  </p:par>
                  <p:par>
                    <p:cTn id="29" fill="hold" nodeType="clickPar">
                      <p:stCondLst>
                        <p:cond delay="indefinite"/>
                      </p:stCondLst>
                      <p:childTnLst>
                        <p:par>
                          <p:cTn id="30" fill="hold" nodeType="withGroup">
                            <p:stCondLst>
                              <p:cond delay="0"/>
                            </p:stCondLst>
                            <p:childTnLst>
                              <p:par>
                                <p:cTn id="31" presetID="8" presetClass="entr" presetSubtype="16" fill="hold" grpId="0" nodeType="clickEffect">
                                  <p:stCondLst>
                                    <p:cond delay="0"/>
                                  </p:stCondLst>
                                  <p:childTnLst>
                                    <p:set>
                                      <p:cBhvr>
                                        <p:cTn id="32" dur="1" fill="hold">
                                          <p:stCondLst>
                                            <p:cond delay="0"/>
                                          </p:stCondLst>
                                        </p:cTn>
                                        <p:tgtEl>
                                          <p:spTgt spid="190504"/>
                                        </p:tgtEl>
                                        <p:attrNameLst>
                                          <p:attrName>style.visibility</p:attrName>
                                        </p:attrNameLst>
                                      </p:cBhvr>
                                      <p:to>
                                        <p:strVal val="visible"/>
                                      </p:to>
                                    </p:set>
                                    <p:animEffect transition="in" filter="diamond(in)">
                                      <p:cBhvr>
                                        <p:cTn id="33" dur="2000"/>
                                        <p:tgtEl>
                                          <p:spTgt spid="190504"/>
                                        </p:tgtEl>
                                      </p:cBhvr>
                                    </p:animEffect>
                                  </p:childTnLst>
                                </p:cTn>
                              </p:par>
                            </p:childTnLst>
                          </p:cTn>
                        </p:par>
                      </p:childTnLst>
                    </p:cTn>
                  </p:par>
                  <p:par>
                    <p:cTn id="34" fill="hold" nodeType="clickPar">
                      <p:stCondLst>
                        <p:cond delay="indefinite"/>
                      </p:stCondLst>
                      <p:childTnLst>
                        <p:par>
                          <p:cTn id="35" fill="hold" nodeType="withGroup">
                            <p:stCondLst>
                              <p:cond delay="0"/>
                            </p:stCondLst>
                            <p:childTnLst>
                              <p:par>
                                <p:cTn id="36" presetID="12" presetClass="entr" presetSubtype="4" fill="hold" grpId="0" nodeType="clickEffect">
                                  <p:stCondLst>
                                    <p:cond delay="0"/>
                                  </p:stCondLst>
                                  <p:childTnLst>
                                    <p:set>
                                      <p:cBhvr>
                                        <p:cTn id="37" dur="1" fill="hold">
                                          <p:stCondLst>
                                            <p:cond delay="0"/>
                                          </p:stCondLst>
                                        </p:cTn>
                                        <p:tgtEl>
                                          <p:spTgt spid="190506"/>
                                        </p:tgtEl>
                                        <p:attrNameLst>
                                          <p:attrName>style.visibility</p:attrName>
                                        </p:attrNameLst>
                                      </p:cBhvr>
                                      <p:to>
                                        <p:strVal val="visible"/>
                                      </p:to>
                                    </p:set>
                                    <p:animEffect transition="in" filter="slide(fromBottom)">
                                      <p:cBhvr>
                                        <p:cTn id="38" dur="500"/>
                                        <p:tgtEl>
                                          <p:spTgt spid="190506"/>
                                        </p:tgtEl>
                                      </p:cBhvr>
                                    </p:animEffect>
                                  </p:childTnLst>
                                </p:cTn>
                              </p:par>
                            </p:childTnLst>
                          </p:cTn>
                        </p:par>
                      </p:childTnLst>
                    </p:cTn>
                  </p:par>
                  <p:par>
                    <p:cTn id="39" fill="hold" nodeType="clickPar">
                      <p:stCondLst>
                        <p:cond delay="indefinite"/>
                      </p:stCondLst>
                      <p:childTnLst>
                        <p:par>
                          <p:cTn id="40" fill="hold" nodeType="withGroup">
                            <p:stCondLst>
                              <p:cond delay="0"/>
                            </p:stCondLst>
                            <p:childTnLst>
                              <p:par>
                                <p:cTn id="41" presetID="12" presetClass="entr" presetSubtype="4" fill="hold" grpId="0" nodeType="clickEffect">
                                  <p:stCondLst>
                                    <p:cond delay="0"/>
                                  </p:stCondLst>
                                  <p:childTnLst>
                                    <p:set>
                                      <p:cBhvr>
                                        <p:cTn id="42" dur="1" fill="hold">
                                          <p:stCondLst>
                                            <p:cond delay="0"/>
                                          </p:stCondLst>
                                        </p:cTn>
                                        <p:tgtEl>
                                          <p:spTgt spid="190507"/>
                                        </p:tgtEl>
                                        <p:attrNameLst>
                                          <p:attrName>style.visibility</p:attrName>
                                        </p:attrNameLst>
                                      </p:cBhvr>
                                      <p:to>
                                        <p:strVal val="visible"/>
                                      </p:to>
                                    </p:set>
                                    <p:animEffect transition="in" filter="slide(fromBottom)">
                                      <p:cBhvr>
                                        <p:cTn id="43" dur="500"/>
                                        <p:tgtEl>
                                          <p:spTgt spid="190507"/>
                                        </p:tgtEl>
                                      </p:cBhvr>
                                    </p:animEffect>
                                  </p:childTnLst>
                                </p:cTn>
                              </p:par>
                            </p:childTnLst>
                          </p:cTn>
                        </p:par>
                      </p:childTnLst>
                    </p:cTn>
                  </p:par>
                  <p:par>
                    <p:cTn id="44" fill="hold">
                      <p:stCondLst>
                        <p:cond delay="indefinite"/>
                      </p:stCondLst>
                      <p:childTnLst>
                        <p:par>
                          <p:cTn id="45" fill="hold">
                            <p:stCondLst>
                              <p:cond delay="0"/>
                            </p:stCondLst>
                            <p:childTnLst>
                              <p:par>
                                <p:cTn id="46" presetID="12" presetClass="entr" presetSubtype="4" fill="hold" grpId="0" nodeType="clickEffect">
                                  <p:stCondLst>
                                    <p:cond delay="0"/>
                                  </p:stCondLst>
                                  <p:childTnLst>
                                    <p:set>
                                      <p:cBhvr>
                                        <p:cTn id="47" dur="1" fill="hold">
                                          <p:stCondLst>
                                            <p:cond delay="0"/>
                                          </p:stCondLst>
                                        </p:cTn>
                                        <p:tgtEl>
                                          <p:spTgt spid="104"/>
                                        </p:tgtEl>
                                        <p:attrNameLst>
                                          <p:attrName>style.visibility</p:attrName>
                                        </p:attrNameLst>
                                      </p:cBhvr>
                                      <p:to>
                                        <p:strVal val="visible"/>
                                      </p:to>
                                    </p:set>
                                    <p:animEffect transition="in" filter="slide(fromBottom)">
                                      <p:cBhvr>
                                        <p:cTn id="48" dur="500"/>
                                        <p:tgtEl>
                                          <p:spTgt spid="104"/>
                                        </p:tgtEl>
                                      </p:cBhvr>
                                    </p:animEffect>
                                  </p:childTnLst>
                                </p:cTn>
                              </p:par>
                            </p:childTnLst>
                          </p:cTn>
                        </p:par>
                      </p:childTnLst>
                    </p:cTn>
                  </p:par>
                  <p:par>
                    <p:cTn id="49" fill="hold">
                      <p:stCondLst>
                        <p:cond delay="indefinite"/>
                      </p:stCondLst>
                      <p:childTnLst>
                        <p:par>
                          <p:cTn id="50" fill="hold">
                            <p:stCondLst>
                              <p:cond delay="0"/>
                            </p:stCondLst>
                            <p:childTnLst>
                              <p:par>
                                <p:cTn id="51" presetID="2" presetClass="entr" presetSubtype="4" fill="hold" grpId="0" nodeType="clickEffect">
                                  <p:stCondLst>
                                    <p:cond delay="0"/>
                                  </p:stCondLst>
                                  <p:childTnLst>
                                    <p:set>
                                      <p:cBhvr>
                                        <p:cTn id="52" dur="1" fill="hold">
                                          <p:stCondLst>
                                            <p:cond delay="0"/>
                                          </p:stCondLst>
                                        </p:cTn>
                                        <p:tgtEl>
                                          <p:spTgt spid="190508"/>
                                        </p:tgtEl>
                                        <p:attrNameLst>
                                          <p:attrName>style.visibility</p:attrName>
                                        </p:attrNameLst>
                                      </p:cBhvr>
                                      <p:to>
                                        <p:strVal val="visible"/>
                                      </p:to>
                                    </p:set>
                                    <p:anim calcmode="lin" valueType="num">
                                      <p:cBhvr additive="base">
                                        <p:cTn id="53" dur="500" fill="hold"/>
                                        <p:tgtEl>
                                          <p:spTgt spid="190508"/>
                                        </p:tgtEl>
                                        <p:attrNameLst>
                                          <p:attrName>ppt_x</p:attrName>
                                        </p:attrNameLst>
                                      </p:cBhvr>
                                      <p:tavLst>
                                        <p:tav tm="0">
                                          <p:val>
                                            <p:strVal val="#ppt_x"/>
                                          </p:val>
                                        </p:tav>
                                        <p:tav tm="100000">
                                          <p:val>
                                            <p:strVal val="#ppt_x"/>
                                          </p:val>
                                        </p:tav>
                                      </p:tavLst>
                                    </p:anim>
                                    <p:anim calcmode="lin" valueType="num">
                                      <p:cBhvr additive="base">
                                        <p:cTn id="54" dur="500" fill="hold"/>
                                        <p:tgtEl>
                                          <p:spTgt spid="190508"/>
                                        </p:tgtEl>
                                        <p:attrNameLst>
                                          <p:attrName>ppt_y</p:attrName>
                                        </p:attrNameLst>
                                      </p:cBhvr>
                                      <p:tavLst>
                                        <p:tav tm="0">
                                          <p:val>
                                            <p:strVal val="1+#ppt_h/2"/>
                                          </p:val>
                                        </p:tav>
                                        <p:tav tm="100000">
                                          <p:val>
                                            <p:strVal val="#ppt_y"/>
                                          </p:val>
                                        </p:tav>
                                      </p:tavLst>
                                    </p:anim>
                                  </p:childTnLst>
                                </p:cTn>
                              </p:par>
                            </p:childTnLst>
                          </p:cTn>
                        </p:par>
                      </p:childTnLst>
                    </p:cTn>
                  </p:par>
                  <p:par>
                    <p:cTn id="55" fill="hold">
                      <p:stCondLst>
                        <p:cond delay="indefinite"/>
                      </p:stCondLst>
                      <p:childTnLst>
                        <p:par>
                          <p:cTn id="56" fill="hold">
                            <p:stCondLst>
                              <p:cond delay="0"/>
                            </p:stCondLst>
                            <p:childTnLst>
                              <p:par>
                                <p:cTn id="57" presetID="2" presetClass="entr" presetSubtype="4" fill="hold" grpId="0" nodeType="clickEffect">
                                  <p:stCondLst>
                                    <p:cond delay="0"/>
                                  </p:stCondLst>
                                  <p:childTnLst>
                                    <p:set>
                                      <p:cBhvr>
                                        <p:cTn id="58" dur="1" fill="hold">
                                          <p:stCondLst>
                                            <p:cond delay="0"/>
                                          </p:stCondLst>
                                        </p:cTn>
                                        <p:tgtEl>
                                          <p:spTgt spid="190509"/>
                                        </p:tgtEl>
                                        <p:attrNameLst>
                                          <p:attrName>style.visibility</p:attrName>
                                        </p:attrNameLst>
                                      </p:cBhvr>
                                      <p:to>
                                        <p:strVal val="visible"/>
                                      </p:to>
                                    </p:set>
                                    <p:anim calcmode="lin" valueType="num">
                                      <p:cBhvr additive="base">
                                        <p:cTn id="59" dur="500" fill="hold"/>
                                        <p:tgtEl>
                                          <p:spTgt spid="190509"/>
                                        </p:tgtEl>
                                        <p:attrNameLst>
                                          <p:attrName>ppt_x</p:attrName>
                                        </p:attrNameLst>
                                      </p:cBhvr>
                                      <p:tavLst>
                                        <p:tav tm="0">
                                          <p:val>
                                            <p:strVal val="#ppt_x"/>
                                          </p:val>
                                        </p:tav>
                                        <p:tav tm="100000">
                                          <p:val>
                                            <p:strVal val="#ppt_x"/>
                                          </p:val>
                                        </p:tav>
                                      </p:tavLst>
                                    </p:anim>
                                    <p:anim calcmode="lin" valueType="num">
                                      <p:cBhvr additive="base">
                                        <p:cTn id="60" dur="500" fill="hold"/>
                                        <p:tgtEl>
                                          <p:spTgt spid="190509"/>
                                        </p:tgtEl>
                                        <p:attrNameLst>
                                          <p:attrName>ppt_y</p:attrName>
                                        </p:attrNameLst>
                                      </p:cBhvr>
                                      <p:tavLst>
                                        <p:tav tm="0">
                                          <p:val>
                                            <p:strVal val="1+#ppt_h/2"/>
                                          </p:val>
                                        </p:tav>
                                        <p:tav tm="100000">
                                          <p:val>
                                            <p:strVal val="#ppt_y"/>
                                          </p:val>
                                        </p:tav>
                                      </p:tavLst>
                                    </p:anim>
                                  </p:childTnLst>
                                </p:cTn>
                              </p:par>
                            </p:childTnLst>
                          </p:cTn>
                        </p:par>
                      </p:childTnLst>
                    </p:cTn>
                  </p:par>
                  <p:par>
                    <p:cTn id="61" fill="hold">
                      <p:stCondLst>
                        <p:cond delay="indefinite"/>
                      </p:stCondLst>
                      <p:childTnLst>
                        <p:par>
                          <p:cTn id="62" fill="hold">
                            <p:stCondLst>
                              <p:cond delay="0"/>
                            </p:stCondLst>
                            <p:childTnLst>
                              <p:par>
                                <p:cTn id="63" presetID="2" presetClass="entr" presetSubtype="4" fill="hold" grpId="0" nodeType="clickEffect">
                                  <p:stCondLst>
                                    <p:cond delay="0"/>
                                  </p:stCondLst>
                                  <p:childTnLst>
                                    <p:set>
                                      <p:cBhvr>
                                        <p:cTn id="64" dur="1" fill="hold">
                                          <p:stCondLst>
                                            <p:cond delay="0"/>
                                          </p:stCondLst>
                                        </p:cTn>
                                        <p:tgtEl>
                                          <p:spTgt spid="190510"/>
                                        </p:tgtEl>
                                        <p:attrNameLst>
                                          <p:attrName>style.visibility</p:attrName>
                                        </p:attrNameLst>
                                      </p:cBhvr>
                                      <p:to>
                                        <p:strVal val="visible"/>
                                      </p:to>
                                    </p:set>
                                    <p:anim calcmode="lin" valueType="num">
                                      <p:cBhvr additive="base">
                                        <p:cTn id="65" dur="500" fill="hold"/>
                                        <p:tgtEl>
                                          <p:spTgt spid="190510"/>
                                        </p:tgtEl>
                                        <p:attrNameLst>
                                          <p:attrName>ppt_x</p:attrName>
                                        </p:attrNameLst>
                                      </p:cBhvr>
                                      <p:tavLst>
                                        <p:tav tm="0">
                                          <p:val>
                                            <p:strVal val="#ppt_x"/>
                                          </p:val>
                                        </p:tav>
                                        <p:tav tm="100000">
                                          <p:val>
                                            <p:strVal val="#ppt_x"/>
                                          </p:val>
                                        </p:tav>
                                      </p:tavLst>
                                    </p:anim>
                                    <p:anim calcmode="lin" valueType="num">
                                      <p:cBhvr additive="base">
                                        <p:cTn id="66" dur="500" fill="hold"/>
                                        <p:tgtEl>
                                          <p:spTgt spid="190510"/>
                                        </p:tgtEl>
                                        <p:attrNameLst>
                                          <p:attrName>ppt_y</p:attrName>
                                        </p:attrNameLst>
                                      </p:cBhvr>
                                      <p:tavLst>
                                        <p:tav tm="0">
                                          <p:val>
                                            <p:strVal val="1+#ppt_h/2"/>
                                          </p:val>
                                        </p:tav>
                                        <p:tav tm="100000">
                                          <p:val>
                                            <p:strVal val="#ppt_y"/>
                                          </p:val>
                                        </p:tav>
                                      </p:tavLst>
                                    </p:anim>
                                  </p:childTnLst>
                                </p:cTn>
                              </p:par>
                            </p:childTnLst>
                          </p:cTn>
                        </p:par>
                      </p:childTnLst>
                    </p:cTn>
                  </p:par>
                  <p:par>
                    <p:cTn id="67" fill="hold">
                      <p:stCondLst>
                        <p:cond delay="indefinite"/>
                      </p:stCondLst>
                      <p:childTnLst>
                        <p:par>
                          <p:cTn id="68" fill="hold">
                            <p:stCondLst>
                              <p:cond delay="0"/>
                            </p:stCondLst>
                            <p:childTnLst>
                              <p:par>
                                <p:cTn id="69" presetID="2" presetClass="entr" presetSubtype="4" fill="hold" grpId="0" nodeType="clickEffect">
                                  <p:stCondLst>
                                    <p:cond delay="0"/>
                                  </p:stCondLst>
                                  <p:childTnLst>
                                    <p:set>
                                      <p:cBhvr>
                                        <p:cTn id="70" dur="1" fill="hold">
                                          <p:stCondLst>
                                            <p:cond delay="0"/>
                                          </p:stCondLst>
                                        </p:cTn>
                                        <p:tgtEl>
                                          <p:spTgt spid="190516"/>
                                        </p:tgtEl>
                                        <p:attrNameLst>
                                          <p:attrName>style.visibility</p:attrName>
                                        </p:attrNameLst>
                                      </p:cBhvr>
                                      <p:to>
                                        <p:strVal val="visible"/>
                                      </p:to>
                                    </p:set>
                                    <p:anim calcmode="lin" valueType="num">
                                      <p:cBhvr additive="base">
                                        <p:cTn id="71" dur="500" fill="hold"/>
                                        <p:tgtEl>
                                          <p:spTgt spid="190516"/>
                                        </p:tgtEl>
                                        <p:attrNameLst>
                                          <p:attrName>ppt_x</p:attrName>
                                        </p:attrNameLst>
                                      </p:cBhvr>
                                      <p:tavLst>
                                        <p:tav tm="0">
                                          <p:val>
                                            <p:strVal val="#ppt_x"/>
                                          </p:val>
                                        </p:tav>
                                        <p:tav tm="100000">
                                          <p:val>
                                            <p:strVal val="#ppt_x"/>
                                          </p:val>
                                        </p:tav>
                                      </p:tavLst>
                                    </p:anim>
                                    <p:anim calcmode="lin" valueType="num">
                                      <p:cBhvr additive="base">
                                        <p:cTn id="72" dur="500" fill="hold"/>
                                        <p:tgtEl>
                                          <p:spTgt spid="190516"/>
                                        </p:tgtEl>
                                        <p:attrNameLst>
                                          <p:attrName>ppt_y</p:attrName>
                                        </p:attrNameLst>
                                      </p:cBhvr>
                                      <p:tavLst>
                                        <p:tav tm="0">
                                          <p:val>
                                            <p:strVal val="1+#ppt_h/2"/>
                                          </p:val>
                                        </p:tav>
                                        <p:tav tm="100000">
                                          <p:val>
                                            <p:strVal val="#ppt_y"/>
                                          </p:val>
                                        </p:tav>
                                      </p:tavLst>
                                    </p:anim>
                                  </p:childTnLst>
                                </p:cTn>
                              </p:par>
                            </p:childTnLst>
                          </p:cTn>
                        </p:par>
                      </p:childTnLst>
                    </p:cTn>
                  </p:par>
                  <p:par>
                    <p:cTn id="73" fill="hold">
                      <p:stCondLst>
                        <p:cond delay="indefinite"/>
                      </p:stCondLst>
                      <p:childTnLst>
                        <p:par>
                          <p:cTn id="74" fill="hold">
                            <p:stCondLst>
                              <p:cond delay="0"/>
                            </p:stCondLst>
                            <p:childTnLst>
                              <p:par>
                                <p:cTn id="75" presetID="2" presetClass="entr" presetSubtype="4" fill="hold" grpId="0" nodeType="clickEffect">
                                  <p:stCondLst>
                                    <p:cond delay="0"/>
                                  </p:stCondLst>
                                  <p:childTnLst>
                                    <p:set>
                                      <p:cBhvr>
                                        <p:cTn id="76" dur="1" fill="hold">
                                          <p:stCondLst>
                                            <p:cond delay="0"/>
                                          </p:stCondLst>
                                        </p:cTn>
                                        <p:tgtEl>
                                          <p:spTgt spid="190517"/>
                                        </p:tgtEl>
                                        <p:attrNameLst>
                                          <p:attrName>style.visibility</p:attrName>
                                        </p:attrNameLst>
                                      </p:cBhvr>
                                      <p:to>
                                        <p:strVal val="visible"/>
                                      </p:to>
                                    </p:set>
                                    <p:anim calcmode="lin" valueType="num">
                                      <p:cBhvr additive="base">
                                        <p:cTn id="77" dur="500" fill="hold"/>
                                        <p:tgtEl>
                                          <p:spTgt spid="190517"/>
                                        </p:tgtEl>
                                        <p:attrNameLst>
                                          <p:attrName>ppt_x</p:attrName>
                                        </p:attrNameLst>
                                      </p:cBhvr>
                                      <p:tavLst>
                                        <p:tav tm="0">
                                          <p:val>
                                            <p:strVal val="#ppt_x"/>
                                          </p:val>
                                        </p:tav>
                                        <p:tav tm="100000">
                                          <p:val>
                                            <p:strVal val="#ppt_x"/>
                                          </p:val>
                                        </p:tav>
                                      </p:tavLst>
                                    </p:anim>
                                    <p:anim calcmode="lin" valueType="num">
                                      <p:cBhvr additive="base">
                                        <p:cTn id="78" dur="500" fill="hold"/>
                                        <p:tgtEl>
                                          <p:spTgt spid="190517"/>
                                        </p:tgtEl>
                                        <p:attrNameLst>
                                          <p:attrName>ppt_y</p:attrName>
                                        </p:attrNameLst>
                                      </p:cBhvr>
                                      <p:tavLst>
                                        <p:tav tm="0">
                                          <p:val>
                                            <p:strVal val="1+#ppt_h/2"/>
                                          </p:val>
                                        </p:tav>
                                        <p:tav tm="100000">
                                          <p:val>
                                            <p:strVal val="#ppt_y"/>
                                          </p:val>
                                        </p:tav>
                                      </p:tavLst>
                                    </p:anim>
                                  </p:childTnLst>
                                </p:cTn>
                              </p:par>
                            </p:childTnLst>
                          </p:cTn>
                        </p:par>
                      </p:childTnLst>
                    </p:cTn>
                  </p:par>
                  <p:par>
                    <p:cTn id="79" fill="hold">
                      <p:stCondLst>
                        <p:cond delay="indefinite"/>
                      </p:stCondLst>
                      <p:childTnLst>
                        <p:par>
                          <p:cTn id="80" fill="hold">
                            <p:stCondLst>
                              <p:cond delay="0"/>
                            </p:stCondLst>
                            <p:childTnLst>
                              <p:par>
                                <p:cTn id="81" presetID="2" presetClass="entr" presetSubtype="4" fill="hold" grpId="0" nodeType="clickEffect">
                                  <p:stCondLst>
                                    <p:cond delay="0"/>
                                  </p:stCondLst>
                                  <p:childTnLst>
                                    <p:set>
                                      <p:cBhvr>
                                        <p:cTn id="82" dur="1" fill="hold">
                                          <p:stCondLst>
                                            <p:cond delay="0"/>
                                          </p:stCondLst>
                                        </p:cTn>
                                        <p:tgtEl>
                                          <p:spTgt spid="190518"/>
                                        </p:tgtEl>
                                        <p:attrNameLst>
                                          <p:attrName>style.visibility</p:attrName>
                                        </p:attrNameLst>
                                      </p:cBhvr>
                                      <p:to>
                                        <p:strVal val="visible"/>
                                      </p:to>
                                    </p:set>
                                    <p:anim calcmode="lin" valueType="num">
                                      <p:cBhvr additive="base">
                                        <p:cTn id="83" dur="500" fill="hold"/>
                                        <p:tgtEl>
                                          <p:spTgt spid="190518"/>
                                        </p:tgtEl>
                                        <p:attrNameLst>
                                          <p:attrName>ppt_x</p:attrName>
                                        </p:attrNameLst>
                                      </p:cBhvr>
                                      <p:tavLst>
                                        <p:tav tm="0">
                                          <p:val>
                                            <p:strVal val="#ppt_x"/>
                                          </p:val>
                                        </p:tav>
                                        <p:tav tm="100000">
                                          <p:val>
                                            <p:strVal val="#ppt_x"/>
                                          </p:val>
                                        </p:tav>
                                      </p:tavLst>
                                    </p:anim>
                                    <p:anim calcmode="lin" valueType="num">
                                      <p:cBhvr additive="base">
                                        <p:cTn id="84" dur="500" fill="hold"/>
                                        <p:tgtEl>
                                          <p:spTgt spid="190518"/>
                                        </p:tgtEl>
                                        <p:attrNameLst>
                                          <p:attrName>ppt_y</p:attrName>
                                        </p:attrNameLst>
                                      </p:cBhvr>
                                      <p:tavLst>
                                        <p:tav tm="0">
                                          <p:val>
                                            <p:strVal val="1+#ppt_h/2"/>
                                          </p:val>
                                        </p:tav>
                                        <p:tav tm="100000">
                                          <p:val>
                                            <p:strVal val="#ppt_y"/>
                                          </p:val>
                                        </p:tav>
                                      </p:tavLst>
                                    </p:anim>
                                  </p:childTnLst>
                                </p:cTn>
                              </p:par>
                            </p:childTnLst>
                          </p:cTn>
                        </p:par>
                      </p:childTnLst>
                    </p:cTn>
                  </p:par>
                  <p:par>
                    <p:cTn id="85" fill="hold">
                      <p:stCondLst>
                        <p:cond delay="indefinite"/>
                      </p:stCondLst>
                      <p:childTnLst>
                        <p:par>
                          <p:cTn id="86" fill="hold">
                            <p:stCondLst>
                              <p:cond delay="0"/>
                            </p:stCondLst>
                            <p:childTnLst>
                              <p:par>
                                <p:cTn id="87" presetID="2" presetClass="entr" presetSubtype="4" fill="hold" grpId="0" nodeType="clickEffect">
                                  <p:stCondLst>
                                    <p:cond delay="0"/>
                                  </p:stCondLst>
                                  <p:childTnLst>
                                    <p:set>
                                      <p:cBhvr>
                                        <p:cTn id="88" dur="1" fill="hold">
                                          <p:stCondLst>
                                            <p:cond delay="0"/>
                                          </p:stCondLst>
                                        </p:cTn>
                                        <p:tgtEl>
                                          <p:spTgt spid="190519"/>
                                        </p:tgtEl>
                                        <p:attrNameLst>
                                          <p:attrName>style.visibility</p:attrName>
                                        </p:attrNameLst>
                                      </p:cBhvr>
                                      <p:to>
                                        <p:strVal val="visible"/>
                                      </p:to>
                                    </p:set>
                                    <p:anim calcmode="lin" valueType="num">
                                      <p:cBhvr additive="base">
                                        <p:cTn id="89" dur="500" fill="hold"/>
                                        <p:tgtEl>
                                          <p:spTgt spid="190519"/>
                                        </p:tgtEl>
                                        <p:attrNameLst>
                                          <p:attrName>ppt_x</p:attrName>
                                        </p:attrNameLst>
                                      </p:cBhvr>
                                      <p:tavLst>
                                        <p:tav tm="0">
                                          <p:val>
                                            <p:strVal val="#ppt_x"/>
                                          </p:val>
                                        </p:tav>
                                        <p:tav tm="100000">
                                          <p:val>
                                            <p:strVal val="#ppt_x"/>
                                          </p:val>
                                        </p:tav>
                                      </p:tavLst>
                                    </p:anim>
                                    <p:anim calcmode="lin" valueType="num">
                                      <p:cBhvr additive="base">
                                        <p:cTn id="90" dur="500" fill="hold"/>
                                        <p:tgtEl>
                                          <p:spTgt spid="190519"/>
                                        </p:tgtEl>
                                        <p:attrNameLst>
                                          <p:attrName>ppt_y</p:attrName>
                                        </p:attrNameLst>
                                      </p:cBhvr>
                                      <p:tavLst>
                                        <p:tav tm="0">
                                          <p:val>
                                            <p:strVal val="1+#ppt_h/2"/>
                                          </p:val>
                                        </p:tav>
                                        <p:tav tm="100000">
                                          <p:val>
                                            <p:strVal val="#ppt_y"/>
                                          </p:val>
                                        </p:tav>
                                      </p:tavLst>
                                    </p:anim>
                                  </p:childTnLst>
                                </p:cTn>
                              </p:par>
                            </p:childTnLst>
                          </p:cTn>
                        </p:par>
                      </p:childTnLst>
                    </p:cTn>
                  </p:par>
                  <p:par>
                    <p:cTn id="91" fill="hold">
                      <p:stCondLst>
                        <p:cond delay="indefinite"/>
                      </p:stCondLst>
                      <p:childTnLst>
                        <p:par>
                          <p:cTn id="92" fill="hold">
                            <p:stCondLst>
                              <p:cond delay="0"/>
                            </p:stCondLst>
                            <p:childTnLst>
                              <p:par>
                                <p:cTn id="93" presetID="2" presetClass="entr" presetSubtype="4" fill="hold" grpId="0" nodeType="clickEffect">
                                  <p:stCondLst>
                                    <p:cond delay="0"/>
                                  </p:stCondLst>
                                  <p:childTnLst>
                                    <p:set>
                                      <p:cBhvr>
                                        <p:cTn id="94" dur="1" fill="hold">
                                          <p:stCondLst>
                                            <p:cond delay="0"/>
                                          </p:stCondLst>
                                        </p:cTn>
                                        <p:tgtEl>
                                          <p:spTgt spid="190520"/>
                                        </p:tgtEl>
                                        <p:attrNameLst>
                                          <p:attrName>style.visibility</p:attrName>
                                        </p:attrNameLst>
                                      </p:cBhvr>
                                      <p:to>
                                        <p:strVal val="visible"/>
                                      </p:to>
                                    </p:set>
                                    <p:anim calcmode="lin" valueType="num">
                                      <p:cBhvr additive="base">
                                        <p:cTn id="95" dur="500" fill="hold"/>
                                        <p:tgtEl>
                                          <p:spTgt spid="190520"/>
                                        </p:tgtEl>
                                        <p:attrNameLst>
                                          <p:attrName>ppt_x</p:attrName>
                                        </p:attrNameLst>
                                      </p:cBhvr>
                                      <p:tavLst>
                                        <p:tav tm="0">
                                          <p:val>
                                            <p:strVal val="#ppt_x"/>
                                          </p:val>
                                        </p:tav>
                                        <p:tav tm="100000">
                                          <p:val>
                                            <p:strVal val="#ppt_x"/>
                                          </p:val>
                                        </p:tav>
                                      </p:tavLst>
                                    </p:anim>
                                    <p:anim calcmode="lin" valueType="num">
                                      <p:cBhvr additive="base">
                                        <p:cTn id="96" dur="500" fill="hold"/>
                                        <p:tgtEl>
                                          <p:spTgt spid="19052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0480" grpId="0"/>
      <p:bldP spid="190481" grpId="0"/>
      <p:bldP spid="190484" grpId="0"/>
      <p:bldP spid="190494" grpId="0"/>
      <p:bldP spid="190504" grpId="0"/>
      <p:bldP spid="190505" grpId="0"/>
      <p:bldP spid="190506" grpId="0"/>
      <p:bldP spid="190507" grpId="0"/>
      <p:bldP spid="190508" grpId="0"/>
      <p:bldP spid="190509" grpId="0"/>
      <p:bldP spid="190510" grpId="0"/>
      <p:bldP spid="190516" grpId="0"/>
      <p:bldP spid="190517" grpId="0"/>
      <p:bldP spid="190518" grpId="0"/>
      <p:bldP spid="190519" grpId="0"/>
      <p:bldP spid="190520" grpId="0"/>
      <p:bldP spid="104"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normAutofit/>
          </a:bodyPr>
          <a:lstStyle/>
          <a:p>
            <a:pPr eaLnBrk="1" hangingPunct="1"/>
            <a:r>
              <a:rPr lang="en-US" sz="3200" b="1">
                <a:latin typeface="Times New Roman" pitchFamily="18" charset="0"/>
                <a:cs typeface="Times New Roman" pitchFamily="18" charset="0"/>
              </a:rPr>
              <a:t> </a:t>
            </a:r>
          </a:p>
        </p:txBody>
      </p:sp>
      <p:sp>
        <p:nvSpPr>
          <p:cNvPr id="4099" name="Rectangle 3"/>
          <p:cNvSpPr>
            <a:spLocks noGrp="1" noChangeArrowheads="1"/>
          </p:cNvSpPr>
          <p:nvPr>
            <p:ph type="body" idx="1"/>
          </p:nvPr>
        </p:nvSpPr>
        <p:spPr>
          <a:xfrm>
            <a:off x="1981200" y="304800"/>
            <a:ext cx="8382000" cy="2667000"/>
          </a:xfrm>
        </p:spPr>
        <p:txBody>
          <a:bodyPr/>
          <a:lstStyle/>
          <a:p>
            <a:pPr>
              <a:buNone/>
            </a:pPr>
            <a:r>
              <a:rPr lang="en-US" b="1">
                <a:latin typeface="Times New Roman" pitchFamily="18" charset="0"/>
                <a:cs typeface="Times New Roman" pitchFamily="18" charset="0"/>
              </a:rPr>
              <a:t>Bài 2. Viết các phương trình hóa học biểu diễn chuyển đổi hóa học sau:</a:t>
            </a:r>
          </a:p>
          <a:p>
            <a:pPr eaLnBrk="1" hangingPunct="1">
              <a:buFontTx/>
              <a:buNone/>
            </a:pPr>
            <a:r>
              <a:rPr lang="en-US" b="1">
                <a:solidFill>
                  <a:srgbClr val="0000FF"/>
                </a:solidFill>
                <a:latin typeface="Times New Roman" pitchFamily="18" charset="0"/>
                <a:cs typeface="Times New Roman" pitchFamily="18" charset="0"/>
              </a:rPr>
              <a:t>Na</a:t>
            </a:r>
            <a:r>
              <a:rPr lang="en-US" b="1" baseline="-25000">
                <a:solidFill>
                  <a:srgbClr val="0000FF"/>
                </a:solidFill>
                <a:latin typeface="Times New Roman" pitchFamily="18" charset="0"/>
                <a:cs typeface="Times New Roman" pitchFamily="18" charset="0"/>
              </a:rPr>
              <a:t>2</a:t>
            </a:r>
            <a:r>
              <a:rPr lang="en-US" b="1">
                <a:solidFill>
                  <a:srgbClr val="0000FF"/>
                </a:solidFill>
                <a:latin typeface="Times New Roman" pitchFamily="18" charset="0"/>
                <a:cs typeface="Times New Roman" pitchFamily="18" charset="0"/>
              </a:rPr>
              <a:t>O	    </a:t>
            </a:r>
            <a:r>
              <a:rPr lang="en-US" b="1" baseline="30000">
                <a:latin typeface="Times New Roman" pitchFamily="18" charset="0"/>
                <a:cs typeface="Times New Roman" pitchFamily="18" charset="0"/>
              </a:rPr>
              <a:t>1</a:t>
            </a:r>
            <a:r>
              <a:rPr lang="en-US" b="1">
                <a:solidFill>
                  <a:srgbClr val="0000FF"/>
                </a:solidFill>
                <a:latin typeface="Times New Roman" pitchFamily="18" charset="0"/>
                <a:cs typeface="Times New Roman" pitchFamily="18" charset="0"/>
              </a:rPr>
              <a:t>     NaOH  </a:t>
            </a:r>
            <a:r>
              <a:rPr lang="en-US" b="1" baseline="30000">
                <a:latin typeface="Times New Roman" pitchFamily="18" charset="0"/>
                <a:cs typeface="Times New Roman" pitchFamily="18" charset="0"/>
              </a:rPr>
              <a:t>2</a:t>
            </a:r>
            <a:r>
              <a:rPr lang="en-US" b="1">
                <a:solidFill>
                  <a:srgbClr val="0000FF"/>
                </a:solidFill>
                <a:latin typeface="Times New Roman" pitchFamily="18" charset="0"/>
                <a:cs typeface="Times New Roman" pitchFamily="18" charset="0"/>
              </a:rPr>
              <a:t>    Na</a:t>
            </a:r>
            <a:r>
              <a:rPr lang="en-US" b="1" baseline="-25000">
                <a:solidFill>
                  <a:srgbClr val="0000FF"/>
                </a:solidFill>
                <a:latin typeface="Times New Roman" pitchFamily="18" charset="0"/>
                <a:cs typeface="Times New Roman" pitchFamily="18" charset="0"/>
              </a:rPr>
              <a:t>2</a:t>
            </a:r>
            <a:r>
              <a:rPr lang="en-US" b="1">
                <a:solidFill>
                  <a:srgbClr val="0000FF"/>
                </a:solidFill>
                <a:latin typeface="Times New Roman" pitchFamily="18" charset="0"/>
                <a:cs typeface="Times New Roman" pitchFamily="18" charset="0"/>
              </a:rPr>
              <a:t>CO</a:t>
            </a:r>
            <a:r>
              <a:rPr lang="en-US" b="1" baseline="-25000">
                <a:solidFill>
                  <a:srgbClr val="0000FF"/>
                </a:solidFill>
                <a:latin typeface="Times New Roman" pitchFamily="18" charset="0"/>
                <a:cs typeface="Times New Roman" pitchFamily="18" charset="0"/>
              </a:rPr>
              <a:t>3    </a:t>
            </a:r>
            <a:r>
              <a:rPr lang="en-US" b="1" baseline="30000">
                <a:latin typeface="Times New Roman" pitchFamily="18" charset="0"/>
                <a:cs typeface="Times New Roman" pitchFamily="18" charset="0"/>
              </a:rPr>
              <a:t>3</a:t>
            </a:r>
            <a:r>
              <a:rPr lang="en-US" b="1">
                <a:latin typeface="Times New Roman" pitchFamily="18" charset="0"/>
                <a:cs typeface="Times New Roman" pitchFamily="18" charset="0"/>
              </a:rPr>
              <a:t> </a:t>
            </a:r>
            <a:r>
              <a:rPr lang="en-US" b="1">
                <a:solidFill>
                  <a:srgbClr val="0000FF"/>
                </a:solidFill>
                <a:latin typeface="Times New Roman" pitchFamily="18" charset="0"/>
                <a:cs typeface="Times New Roman" pitchFamily="18" charset="0"/>
              </a:rPr>
              <a:t>  </a:t>
            </a:r>
            <a:r>
              <a:rPr lang="en-US" b="1" baseline="-25000">
                <a:solidFill>
                  <a:srgbClr val="0000FF"/>
                </a:solidFill>
                <a:latin typeface="Times New Roman" pitchFamily="18" charset="0"/>
                <a:cs typeface="Times New Roman" pitchFamily="18" charset="0"/>
              </a:rPr>
              <a:t> </a:t>
            </a:r>
            <a:r>
              <a:rPr lang="en-US" b="1">
                <a:solidFill>
                  <a:srgbClr val="0000FF"/>
                </a:solidFill>
                <a:latin typeface="Times New Roman" pitchFamily="18" charset="0"/>
                <a:cs typeface="Times New Roman" pitchFamily="18" charset="0"/>
              </a:rPr>
              <a:t>CO</a:t>
            </a:r>
            <a:r>
              <a:rPr lang="en-US" b="1" baseline="-25000">
                <a:solidFill>
                  <a:srgbClr val="0000FF"/>
                </a:solidFill>
                <a:latin typeface="Times New Roman" pitchFamily="18" charset="0"/>
                <a:cs typeface="Times New Roman" pitchFamily="18" charset="0"/>
              </a:rPr>
              <a:t>2</a:t>
            </a:r>
            <a:r>
              <a:rPr lang="en-US" b="1">
                <a:solidFill>
                  <a:srgbClr val="0000FF"/>
                </a:solidFill>
                <a:latin typeface="Times New Roman" pitchFamily="18" charset="0"/>
                <a:cs typeface="Times New Roman" pitchFamily="18" charset="0"/>
              </a:rPr>
              <a:t>	 </a:t>
            </a:r>
            <a:r>
              <a:rPr lang="en-US" b="1" baseline="30000">
                <a:latin typeface="Times New Roman" pitchFamily="18" charset="0"/>
                <a:cs typeface="Times New Roman" pitchFamily="18" charset="0"/>
              </a:rPr>
              <a:t>4</a:t>
            </a:r>
            <a:r>
              <a:rPr lang="en-US" b="1">
                <a:latin typeface="Times New Roman" pitchFamily="18" charset="0"/>
                <a:cs typeface="Times New Roman" pitchFamily="18" charset="0"/>
              </a:rPr>
              <a:t> </a:t>
            </a:r>
            <a:r>
              <a:rPr lang="en-US" b="1">
                <a:solidFill>
                  <a:srgbClr val="0000FF"/>
                </a:solidFill>
                <a:latin typeface="Times New Roman" pitchFamily="18" charset="0"/>
                <a:cs typeface="Times New Roman" pitchFamily="18" charset="0"/>
              </a:rPr>
              <a:t>  CaCO</a:t>
            </a:r>
            <a:r>
              <a:rPr lang="en-US" b="1" baseline="-25000">
                <a:solidFill>
                  <a:srgbClr val="0000FF"/>
                </a:solidFill>
                <a:latin typeface="Times New Roman" pitchFamily="18" charset="0"/>
                <a:cs typeface="Times New Roman" pitchFamily="18" charset="0"/>
              </a:rPr>
              <a:t>3</a:t>
            </a:r>
            <a:endParaRPr lang="en-US" b="1">
              <a:solidFill>
                <a:srgbClr val="0000FF"/>
              </a:solidFill>
              <a:latin typeface="Times New Roman" pitchFamily="18" charset="0"/>
              <a:cs typeface="Times New Roman" pitchFamily="18" charset="0"/>
            </a:endParaRPr>
          </a:p>
          <a:p>
            <a:pPr eaLnBrk="1" hangingPunct="1">
              <a:buFontTx/>
              <a:buNone/>
            </a:pPr>
            <a:r>
              <a:rPr lang="en-US" b="1">
                <a:solidFill>
                  <a:srgbClr val="0000FF"/>
                </a:solidFill>
                <a:latin typeface="Times New Roman" pitchFamily="18" charset="0"/>
                <a:cs typeface="Times New Roman" pitchFamily="18" charset="0"/>
              </a:rPr>
              <a:t> 	                   </a:t>
            </a:r>
            <a:r>
              <a:rPr lang="en-US" b="1" baseline="30000">
                <a:latin typeface="Times New Roman" pitchFamily="18" charset="0"/>
                <a:cs typeface="Times New Roman" pitchFamily="18" charset="0"/>
              </a:rPr>
              <a:t>5</a:t>
            </a:r>
            <a:r>
              <a:rPr lang="en-US" b="1">
                <a:solidFill>
                  <a:srgbClr val="0000FF"/>
                </a:solidFill>
                <a:latin typeface="Times New Roman" pitchFamily="18" charset="0"/>
                <a:cs typeface="Times New Roman" pitchFamily="18" charset="0"/>
              </a:rPr>
              <a:t>	                                 	</a:t>
            </a:r>
          </a:p>
          <a:p>
            <a:pPr eaLnBrk="1" hangingPunct="1">
              <a:buFontTx/>
              <a:buNone/>
            </a:pPr>
            <a:r>
              <a:rPr lang="en-US" b="1">
                <a:solidFill>
                  <a:srgbClr val="0000FF"/>
                </a:solidFill>
                <a:latin typeface="Times New Roman" pitchFamily="18" charset="0"/>
                <a:cs typeface="Times New Roman" pitchFamily="18" charset="0"/>
              </a:rPr>
              <a:t>			Cu(OH)</a:t>
            </a:r>
            <a:r>
              <a:rPr lang="en-US" b="1" baseline="-25000">
                <a:solidFill>
                  <a:srgbClr val="0000FF"/>
                </a:solidFill>
                <a:latin typeface="Times New Roman" pitchFamily="18" charset="0"/>
                <a:cs typeface="Times New Roman" pitchFamily="18" charset="0"/>
              </a:rPr>
              <a:t>2</a:t>
            </a:r>
            <a:r>
              <a:rPr lang="en-US" b="1">
                <a:solidFill>
                  <a:srgbClr val="0000FF"/>
                </a:solidFill>
                <a:latin typeface="Times New Roman" pitchFamily="18" charset="0"/>
                <a:cs typeface="Times New Roman" pitchFamily="18" charset="0"/>
              </a:rPr>
              <a:t>		</a:t>
            </a:r>
          </a:p>
        </p:txBody>
      </p:sp>
      <p:sp>
        <p:nvSpPr>
          <p:cNvPr id="4100" name="Line 4"/>
          <p:cNvSpPr>
            <a:spLocks noChangeShapeType="1"/>
          </p:cNvSpPr>
          <p:nvPr/>
        </p:nvSpPr>
        <p:spPr bwMode="auto">
          <a:xfrm>
            <a:off x="2971800" y="1600200"/>
            <a:ext cx="685800" cy="0"/>
          </a:xfrm>
          <a:prstGeom prst="line">
            <a:avLst/>
          </a:prstGeom>
          <a:noFill/>
          <a:ln w="9525">
            <a:solidFill>
              <a:schemeClr val="tx1"/>
            </a:solidFill>
            <a:round/>
            <a:headEnd/>
            <a:tailEnd type="triangle" w="med" len="med"/>
          </a:ln>
        </p:spPr>
        <p:txBody>
          <a:bodyPr wrap="none"/>
          <a:lstStyle/>
          <a:p>
            <a:endParaRPr lang="en-US"/>
          </a:p>
        </p:txBody>
      </p:sp>
      <p:sp>
        <p:nvSpPr>
          <p:cNvPr id="4101" name="Line 5"/>
          <p:cNvSpPr>
            <a:spLocks noChangeShapeType="1"/>
          </p:cNvSpPr>
          <p:nvPr/>
        </p:nvSpPr>
        <p:spPr bwMode="auto">
          <a:xfrm>
            <a:off x="4953000" y="1600200"/>
            <a:ext cx="533400" cy="0"/>
          </a:xfrm>
          <a:prstGeom prst="line">
            <a:avLst/>
          </a:prstGeom>
          <a:noFill/>
          <a:ln w="9525">
            <a:solidFill>
              <a:schemeClr val="tx1"/>
            </a:solidFill>
            <a:round/>
            <a:headEnd/>
            <a:tailEnd type="triangle" w="med" len="med"/>
          </a:ln>
        </p:spPr>
        <p:txBody>
          <a:bodyPr wrap="none"/>
          <a:lstStyle/>
          <a:p>
            <a:endParaRPr lang="en-US"/>
          </a:p>
        </p:txBody>
      </p:sp>
      <p:sp>
        <p:nvSpPr>
          <p:cNvPr id="4102" name="Line 6"/>
          <p:cNvSpPr>
            <a:spLocks noChangeShapeType="1"/>
          </p:cNvSpPr>
          <p:nvPr/>
        </p:nvSpPr>
        <p:spPr bwMode="auto">
          <a:xfrm>
            <a:off x="6781800" y="1600200"/>
            <a:ext cx="533400" cy="0"/>
          </a:xfrm>
          <a:prstGeom prst="line">
            <a:avLst/>
          </a:prstGeom>
          <a:noFill/>
          <a:ln w="9525">
            <a:solidFill>
              <a:schemeClr val="tx1"/>
            </a:solidFill>
            <a:round/>
            <a:headEnd/>
            <a:tailEnd type="triangle" w="med" len="med"/>
          </a:ln>
        </p:spPr>
        <p:txBody>
          <a:bodyPr wrap="none"/>
          <a:lstStyle/>
          <a:p>
            <a:endParaRPr lang="en-US"/>
          </a:p>
        </p:txBody>
      </p:sp>
      <p:sp>
        <p:nvSpPr>
          <p:cNvPr id="4103" name="Line 7"/>
          <p:cNvSpPr>
            <a:spLocks noChangeShapeType="1"/>
          </p:cNvSpPr>
          <p:nvPr/>
        </p:nvSpPr>
        <p:spPr bwMode="auto">
          <a:xfrm>
            <a:off x="8153400" y="1600200"/>
            <a:ext cx="533400" cy="0"/>
          </a:xfrm>
          <a:prstGeom prst="line">
            <a:avLst/>
          </a:prstGeom>
          <a:noFill/>
          <a:ln w="9525">
            <a:solidFill>
              <a:schemeClr val="tx1"/>
            </a:solidFill>
            <a:round/>
            <a:headEnd/>
            <a:tailEnd type="triangle" w="med" len="med"/>
          </a:ln>
        </p:spPr>
        <p:txBody>
          <a:bodyPr wrap="none"/>
          <a:lstStyle/>
          <a:p>
            <a:endParaRPr lang="en-US"/>
          </a:p>
        </p:txBody>
      </p:sp>
      <p:sp>
        <p:nvSpPr>
          <p:cNvPr id="4104" name="Line 9"/>
          <p:cNvSpPr>
            <a:spLocks noChangeShapeType="1"/>
          </p:cNvSpPr>
          <p:nvPr/>
        </p:nvSpPr>
        <p:spPr bwMode="auto">
          <a:xfrm>
            <a:off x="4343400" y="1676400"/>
            <a:ext cx="0" cy="609600"/>
          </a:xfrm>
          <a:prstGeom prst="line">
            <a:avLst/>
          </a:prstGeom>
          <a:noFill/>
          <a:ln w="9525">
            <a:solidFill>
              <a:schemeClr val="tx1"/>
            </a:solidFill>
            <a:round/>
            <a:headEnd/>
            <a:tailEnd type="triangle" w="med" len="med"/>
          </a:ln>
        </p:spPr>
        <p:txBody>
          <a:bodyPr wrap="none"/>
          <a:lstStyle/>
          <a:p>
            <a:endParaRPr lang="en-US"/>
          </a:p>
        </p:txBody>
      </p:sp>
    </p:spTree>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7" name="Text Box 3"/>
          <p:cNvSpPr txBox="1">
            <a:spLocks noChangeArrowheads="1"/>
          </p:cNvSpPr>
          <p:nvPr/>
        </p:nvSpPr>
        <p:spPr bwMode="auto">
          <a:xfrm>
            <a:off x="2438400" y="533401"/>
            <a:ext cx="7620000" cy="954107"/>
          </a:xfrm>
          <a:prstGeom prst="rect">
            <a:avLst/>
          </a:prstGeom>
          <a:noFill/>
          <a:ln w="44450" algn="ctr">
            <a:noFill/>
            <a:miter lim="800000"/>
            <a:headEnd/>
            <a:tailEnd/>
          </a:ln>
        </p:spPr>
        <p:txBody>
          <a:bodyPr>
            <a:spAutoFit/>
          </a:bodyPr>
          <a:lstStyle/>
          <a:p>
            <a:pPr>
              <a:spcBef>
                <a:spcPct val="50000"/>
              </a:spcBef>
            </a:pPr>
            <a:r>
              <a:rPr lang="en-US" sz="2800">
                <a:solidFill>
                  <a:srgbClr val="FF0000"/>
                </a:solidFill>
                <a:latin typeface="Times New Roman" pitchFamily="18" charset="0"/>
                <a:cs typeface="Times New Roman" pitchFamily="18" charset="0"/>
              </a:rPr>
              <a:t>   Bài 3.</a:t>
            </a:r>
            <a:r>
              <a:rPr lang="en-US" sz="2800">
                <a:latin typeface="Times New Roman" pitchFamily="18" charset="0"/>
                <a:cs typeface="Times New Roman" pitchFamily="18" charset="0"/>
              </a:rPr>
              <a:t>Có các chất trong bảng sau. Hãy chọn chất thích hợp điền vào mỗi sơ đồ phản ứng sau</a:t>
            </a:r>
          </a:p>
        </p:txBody>
      </p:sp>
      <p:sp>
        <p:nvSpPr>
          <p:cNvPr id="41996" name="Text Box 12"/>
          <p:cNvSpPr txBox="1">
            <a:spLocks noChangeArrowheads="1"/>
          </p:cNvSpPr>
          <p:nvPr/>
        </p:nvSpPr>
        <p:spPr bwMode="auto">
          <a:xfrm>
            <a:off x="2514600" y="1828801"/>
            <a:ext cx="8153400" cy="3108543"/>
          </a:xfrm>
          <a:prstGeom prst="rect">
            <a:avLst/>
          </a:prstGeom>
          <a:noFill/>
          <a:ln w="44450" algn="ctr">
            <a:noFill/>
            <a:miter lim="800000"/>
            <a:headEnd/>
            <a:tailEnd/>
          </a:ln>
        </p:spPr>
        <p:txBody>
          <a:bodyPr>
            <a:spAutoFit/>
          </a:bodyPr>
          <a:lstStyle/>
          <a:p>
            <a:pPr>
              <a:spcBef>
                <a:spcPct val="50000"/>
              </a:spcBef>
            </a:pPr>
            <a:r>
              <a:rPr lang="en-US" sz="2800">
                <a:latin typeface="Times New Roman" pitchFamily="18" charset="0"/>
                <a:cs typeface="Times New Roman" pitchFamily="18" charset="0"/>
              </a:rPr>
              <a:t>a/ ….......   +    Mg        →  MgSO</a:t>
            </a:r>
            <a:r>
              <a:rPr lang="en-US" sz="2800" baseline="-25000">
                <a:latin typeface="Times New Roman" pitchFamily="18" charset="0"/>
                <a:cs typeface="Times New Roman" pitchFamily="18" charset="0"/>
              </a:rPr>
              <a:t>4</a:t>
            </a:r>
            <a:r>
              <a:rPr lang="en-US" sz="2800">
                <a:latin typeface="Times New Roman" pitchFamily="18" charset="0"/>
                <a:cs typeface="Times New Roman" pitchFamily="18" charset="0"/>
              </a:rPr>
              <a:t>  +  Fe </a:t>
            </a:r>
          </a:p>
          <a:p>
            <a:pPr>
              <a:spcBef>
                <a:spcPct val="50000"/>
              </a:spcBef>
            </a:pPr>
            <a:r>
              <a:rPr lang="en-US" sz="2800">
                <a:latin typeface="Times New Roman" pitchFamily="18" charset="0"/>
                <a:cs typeface="Times New Roman" pitchFamily="18" charset="0"/>
              </a:rPr>
              <a:t>b/ CuSO</a:t>
            </a:r>
            <a:r>
              <a:rPr lang="en-US" sz="2800" baseline="-25000">
                <a:latin typeface="Times New Roman" pitchFamily="18" charset="0"/>
                <a:cs typeface="Times New Roman" pitchFamily="18" charset="0"/>
              </a:rPr>
              <a:t>4</a:t>
            </a:r>
            <a:r>
              <a:rPr lang="en-US" sz="2800">
                <a:latin typeface="Times New Roman" pitchFamily="18" charset="0"/>
                <a:cs typeface="Times New Roman" pitchFamily="18" charset="0"/>
              </a:rPr>
              <a:t>  +    2NaOH  →  Na</a:t>
            </a:r>
            <a:r>
              <a:rPr lang="en-US" sz="2800" baseline="-25000">
                <a:latin typeface="Times New Roman" pitchFamily="18" charset="0"/>
                <a:cs typeface="Times New Roman" pitchFamily="18" charset="0"/>
              </a:rPr>
              <a:t>2</a:t>
            </a:r>
            <a:r>
              <a:rPr lang="en-US" sz="2800">
                <a:latin typeface="Times New Roman" pitchFamily="18" charset="0"/>
                <a:cs typeface="Times New Roman" pitchFamily="18" charset="0"/>
              </a:rPr>
              <a:t>SO</a:t>
            </a:r>
            <a:r>
              <a:rPr lang="en-US" sz="2800" baseline="-25000">
                <a:latin typeface="Times New Roman" pitchFamily="18" charset="0"/>
                <a:cs typeface="Times New Roman" pitchFamily="18" charset="0"/>
              </a:rPr>
              <a:t>4</a:t>
            </a:r>
            <a:r>
              <a:rPr lang="en-US" sz="2800">
                <a:latin typeface="Times New Roman" pitchFamily="18" charset="0"/>
                <a:cs typeface="Times New Roman" pitchFamily="18" charset="0"/>
              </a:rPr>
              <a:t> +   .…….. </a:t>
            </a:r>
          </a:p>
          <a:p>
            <a:pPr>
              <a:spcBef>
                <a:spcPct val="50000"/>
              </a:spcBef>
            </a:pPr>
            <a:r>
              <a:rPr lang="en-US" sz="2800">
                <a:latin typeface="Times New Roman" pitchFamily="18" charset="0"/>
                <a:cs typeface="Times New Roman" pitchFamily="18" charset="0"/>
              </a:rPr>
              <a:t>c/ ……..   +    AgNO</a:t>
            </a:r>
            <a:r>
              <a:rPr lang="en-US" sz="2800" baseline="-25000">
                <a:latin typeface="Times New Roman" pitchFamily="18" charset="0"/>
                <a:cs typeface="Times New Roman" pitchFamily="18" charset="0"/>
              </a:rPr>
              <a:t>3</a:t>
            </a:r>
            <a:r>
              <a:rPr lang="en-US" sz="2800">
                <a:latin typeface="Times New Roman" pitchFamily="18" charset="0"/>
                <a:cs typeface="Times New Roman" pitchFamily="18" charset="0"/>
              </a:rPr>
              <a:t>  → AgCl    +   NaNO</a:t>
            </a:r>
            <a:r>
              <a:rPr lang="en-US" sz="2800" baseline="-25000">
                <a:latin typeface="Times New Roman" pitchFamily="18" charset="0"/>
                <a:cs typeface="Times New Roman" pitchFamily="18" charset="0"/>
              </a:rPr>
              <a:t>3</a:t>
            </a:r>
            <a:endParaRPr lang="en-US" sz="2800">
              <a:latin typeface="Times New Roman" pitchFamily="18" charset="0"/>
              <a:cs typeface="Times New Roman" pitchFamily="18" charset="0"/>
            </a:endParaRPr>
          </a:p>
          <a:p>
            <a:pPr>
              <a:spcBef>
                <a:spcPct val="50000"/>
              </a:spcBef>
            </a:pPr>
            <a:r>
              <a:rPr lang="en-US" sz="2800">
                <a:latin typeface="Times New Roman" pitchFamily="18" charset="0"/>
                <a:cs typeface="Times New Roman" pitchFamily="18" charset="0"/>
              </a:rPr>
              <a:t>d/   MgCO</a:t>
            </a:r>
            <a:r>
              <a:rPr lang="en-US" sz="2800" baseline="-25000">
                <a:latin typeface="Times New Roman" pitchFamily="18" charset="0"/>
                <a:cs typeface="Times New Roman" pitchFamily="18" charset="0"/>
              </a:rPr>
              <a:t>3</a:t>
            </a:r>
            <a:r>
              <a:rPr lang="en-US" sz="2800">
                <a:latin typeface="Times New Roman" pitchFamily="18" charset="0"/>
                <a:cs typeface="Times New Roman" pitchFamily="18" charset="0"/>
              </a:rPr>
              <a:t>                         ........    +     CO</a:t>
            </a:r>
            <a:r>
              <a:rPr lang="en-US" sz="2800" baseline="-25000">
                <a:latin typeface="Times New Roman" pitchFamily="18" charset="0"/>
                <a:cs typeface="Times New Roman" pitchFamily="18" charset="0"/>
              </a:rPr>
              <a:t>2 </a:t>
            </a:r>
            <a:endParaRPr lang="en-US" sz="2800">
              <a:latin typeface="Times New Roman" pitchFamily="18" charset="0"/>
              <a:cs typeface="Times New Roman" pitchFamily="18" charset="0"/>
            </a:endParaRPr>
          </a:p>
          <a:p>
            <a:pPr>
              <a:spcBef>
                <a:spcPct val="50000"/>
              </a:spcBef>
            </a:pPr>
            <a:r>
              <a:rPr lang="en-US" sz="2800">
                <a:latin typeface="Times New Roman" pitchFamily="18" charset="0"/>
                <a:cs typeface="Times New Roman" pitchFamily="18" charset="0"/>
              </a:rPr>
              <a:t>e/ K</a:t>
            </a:r>
            <a:r>
              <a:rPr lang="en-US" sz="2800" baseline="-25000">
                <a:latin typeface="Times New Roman" pitchFamily="18" charset="0"/>
                <a:cs typeface="Times New Roman" pitchFamily="18" charset="0"/>
              </a:rPr>
              <a:t>2</a:t>
            </a:r>
            <a:r>
              <a:rPr lang="en-US" sz="2800">
                <a:latin typeface="Times New Roman" pitchFamily="18" charset="0"/>
                <a:cs typeface="Times New Roman" pitchFamily="18" charset="0"/>
              </a:rPr>
              <a:t>CO</a:t>
            </a:r>
            <a:r>
              <a:rPr lang="en-US" sz="2800" baseline="-25000">
                <a:latin typeface="Times New Roman" pitchFamily="18" charset="0"/>
                <a:cs typeface="Times New Roman" pitchFamily="18" charset="0"/>
              </a:rPr>
              <a:t>3</a:t>
            </a:r>
            <a:r>
              <a:rPr lang="en-US" sz="2800">
                <a:latin typeface="Times New Roman" pitchFamily="18" charset="0"/>
                <a:cs typeface="Times New Roman" pitchFamily="18" charset="0"/>
              </a:rPr>
              <a:t> + Ba(NO</a:t>
            </a:r>
            <a:r>
              <a:rPr lang="en-US" sz="2800" baseline="-25000">
                <a:latin typeface="Times New Roman" pitchFamily="18" charset="0"/>
                <a:cs typeface="Times New Roman" pitchFamily="18" charset="0"/>
              </a:rPr>
              <a:t>3</a:t>
            </a:r>
            <a:r>
              <a:rPr lang="en-US" sz="2800">
                <a:latin typeface="Times New Roman" pitchFamily="18" charset="0"/>
                <a:cs typeface="Times New Roman" pitchFamily="18" charset="0"/>
              </a:rPr>
              <a:t>)</a:t>
            </a:r>
            <a:r>
              <a:rPr lang="en-US" sz="2800" baseline="-25000">
                <a:latin typeface="Times New Roman" pitchFamily="18" charset="0"/>
                <a:cs typeface="Times New Roman" pitchFamily="18" charset="0"/>
              </a:rPr>
              <a:t>2</a:t>
            </a:r>
            <a:r>
              <a:rPr lang="en-US" sz="2800">
                <a:latin typeface="Times New Roman" pitchFamily="18" charset="0"/>
                <a:cs typeface="Times New Roman" pitchFamily="18" charset="0"/>
              </a:rPr>
              <a:t> →  2KNO</a:t>
            </a:r>
            <a:r>
              <a:rPr lang="en-US" sz="2800" baseline="-25000">
                <a:latin typeface="Times New Roman" pitchFamily="18" charset="0"/>
                <a:cs typeface="Times New Roman" pitchFamily="18" charset="0"/>
              </a:rPr>
              <a:t>3</a:t>
            </a:r>
            <a:r>
              <a:rPr lang="en-US" sz="2800">
                <a:latin typeface="Times New Roman" pitchFamily="18" charset="0"/>
                <a:cs typeface="Times New Roman" pitchFamily="18" charset="0"/>
              </a:rPr>
              <a:t>  +  ……</a:t>
            </a:r>
          </a:p>
        </p:txBody>
      </p:sp>
      <p:sp>
        <p:nvSpPr>
          <p:cNvPr id="41997" name="Text Box 13"/>
          <p:cNvSpPr txBox="1">
            <a:spLocks noChangeArrowheads="1"/>
          </p:cNvSpPr>
          <p:nvPr/>
        </p:nvSpPr>
        <p:spPr bwMode="auto">
          <a:xfrm>
            <a:off x="4953000" y="3657600"/>
            <a:ext cx="457200" cy="457200"/>
          </a:xfrm>
          <a:prstGeom prst="rect">
            <a:avLst/>
          </a:prstGeom>
          <a:noFill/>
          <a:ln w="44450" algn="ctr">
            <a:noFill/>
            <a:miter lim="800000"/>
            <a:headEnd/>
            <a:tailEnd/>
          </a:ln>
        </p:spPr>
        <p:txBody>
          <a:bodyPr>
            <a:spAutoFit/>
          </a:bodyPr>
          <a:lstStyle/>
          <a:p>
            <a:pPr>
              <a:spcBef>
                <a:spcPct val="50000"/>
              </a:spcBef>
            </a:pPr>
            <a:r>
              <a:rPr lang="en-US" sz="2400"/>
              <a:t>t</a:t>
            </a:r>
            <a:r>
              <a:rPr lang="en-US" sz="2400" baseline="30000"/>
              <a:t>o</a:t>
            </a:r>
            <a:endParaRPr lang="en-US" sz="2400"/>
          </a:p>
        </p:txBody>
      </p:sp>
      <p:sp>
        <p:nvSpPr>
          <p:cNvPr id="42000" name="Line 16"/>
          <p:cNvSpPr>
            <a:spLocks noChangeShapeType="1"/>
          </p:cNvSpPr>
          <p:nvPr/>
        </p:nvSpPr>
        <p:spPr bwMode="auto">
          <a:xfrm>
            <a:off x="4572000" y="4114800"/>
            <a:ext cx="990600" cy="0"/>
          </a:xfrm>
          <a:prstGeom prst="line">
            <a:avLst/>
          </a:prstGeom>
          <a:noFill/>
          <a:ln w="28575">
            <a:solidFill>
              <a:schemeClr val="tx1"/>
            </a:solidFill>
            <a:round/>
            <a:headEnd/>
            <a:tailEnd type="triangle" w="med" len="med"/>
          </a:ln>
        </p:spPr>
        <p:txBody>
          <a:bodyPr wrap="square">
            <a:spAutoFit/>
          </a:bodyPr>
          <a:lstStyle/>
          <a:p>
            <a:endParaRPr lang="en-US"/>
          </a:p>
        </p:txBody>
      </p:sp>
      <p:sp>
        <p:nvSpPr>
          <p:cNvPr id="2" name="TextBox 1"/>
          <p:cNvSpPr txBox="1">
            <a:spLocks noChangeArrowheads="1"/>
          </p:cNvSpPr>
          <p:nvPr/>
        </p:nvSpPr>
        <p:spPr bwMode="auto">
          <a:xfrm>
            <a:off x="2867026" y="1824038"/>
            <a:ext cx="1171575" cy="461962"/>
          </a:xfrm>
          <a:prstGeom prst="rect">
            <a:avLst/>
          </a:prstGeom>
          <a:noFill/>
          <a:ln w="9525">
            <a:noFill/>
            <a:miter lim="800000"/>
            <a:headEnd/>
            <a:tailEnd/>
          </a:ln>
        </p:spPr>
        <p:txBody>
          <a:bodyPr>
            <a:spAutoFit/>
          </a:bodyPr>
          <a:lstStyle/>
          <a:p>
            <a:r>
              <a:rPr lang="en-US" sz="2400" b="1">
                <a:solidFill>
                  <a:srgbClr val="FF0000"/>
                </a:solidFill>
                <a:latin typeface="Times New Roman" pitchFamily="18" charset="0"/>
                <a:cs typeface="Times New Roman" pitchFamily="18" charset="0"/>
              </a:rPr>
              <a:t>FeSO</a:t>
            </a:r>
            <a:r>
              <a:rPr lang="en-US" sz="2400" b="1" baseline="-25000">
                <a:solidFill>
                  <a:srgbClr val="FF0000"/>
                </a:solidFill>
                <a:latin typeface="Times New Roman" pitchFamily="18" charset="0"/>
                <a:cs typeface="Times New Roman" pitchFamily="18" charset="0"/>
              </a:rPr>
              <a:t>4</a:t>
            </a:r>
          </a:p>
        </p:txBody>
      </p:sp>
      <p:sp>
        <p:nvSpPr>
          <p:cNvPr id="3" name="TextBox 2"/>
          <p:cNvSpPr txBox="1">
            <a:spLocks noChangeArrowheads="1"/>
          </p:cNvSpPr>
          <p:nvPr/>
        </p:nvSpPr>
        <p:spPr bwMode="auto">
          <a:xfrm>
            <a:off x="7848600" y="2435226"/>
            <a:ext cx="1828800" cy="460375"/>
          </a:xfrm>
          <a:prstGeom prst="rect">
            <a:avLst/>
          </a:prstGeom>
          <a:noFill/>
          <a:ln w="9525">
            <a:noFill/>
            <a:miter lim="800000"/>
            <a:headEnd/>
            <a:tailEnd/>
          </a:ln>
        </p:spPr>
        <p:txBody>
          <a:bodyPr>
            <a:spAutoFit/>
          </a:bodyPr>
          <a:lstStyle/>
          <a:p>
            <a:r>
              <a:rPr lang="en-US" sz="2400" b="1">
                <a:solidFill>
                  <a:srgbClr val="C00000"/>
                </a:solidFill>
                <a:latin typeface="Times New Roman" pitchFamily="18" charset="0"/>
                <a:cs typeface="Times New Roman" pitchFamily="18" charset="0"/>
              </a:rPr>
              <a:t>Cu(OH)</a:t>
            </a:r>
            <a:r>
              <a:rPr lang="en-US" sz="2400" b="1" baseline="-25000">
                <a:solidFill>
                  <a:srgbClr val="C00000"/>
                </a:solidFill>
                <a:latin typeface="Times New Roman" pitchFamily="18" charset="0"/>
                <a:cs typeface="Times New Roman" pitchFamily="18" charset="0"/>
              </a:rPr>
              <a:t>2</a:t>
            </a:r>
          </a:p>
        </p:txBody>
      </p:sp>
      <p:sp>
        <p:nvSpPr>
          <p:cNvPr id="6" name="TextBox 5"/>
          <p:cNvSpPr txBox="1">
            <a:spLocks noChangeArrowheads="1"/>
          </p:cNvSpPr>
          <p:nvPr/>
        </p:nvSpPr>
        <p:spPr bwMode="auto">
          <a:xfrm>
            <a:off x="2895601" y="3043238"/>
            <a:ext cx="1020763" cy="461963"/>
          </a:xfrm>
          <a:prstGeom prst="rect">
            <a:avLst/>
          </a:prstGeom>
          <a:noFill/>
          <a:ln w="9525">
            <a:noFill/>
            <a:miter lim="800000"/>
            <a:headEnd/>
            <a:tailEnd/>
          </a:ln>
        </p:spPr>
        <p:txBody>
          <a:bodyPr>
            <a:spAutoFit/>
          </a:bodyPr>
          <a:lstStyle/>
          <a:p>
            <a:r>
              <a:rPr lang="en-US" sz="2400" b="1">
                <a:solidFill>
                  <a:srgbClr val="C00000"/>
                </a:solidFill>
                <a:latin typeface="Times New Roman" pitchFamily="18" charset="0"/>
                <a:cs typeface="Times New Roman" pitchFamily="18" charset="0"/>
              </a:rPr>
              <a:t>NaCl</a:t>
            </a:r>
          </a:p>
        </p:txBody>
      </p:sp>
      <p:sp>
        <p:nvSpPr>
          <p:cNvPr id="7" name="TextBox 6"/>
          <p:cNvSpPr txBox="1">
            <a:spLocks noChangeArrowheads="1"/>
          </p:cNvSpPr>
          <p:nvPr/>
        </p:nvSpPr>
        <p:spPr bwMode="auto">
          <a:xfrm>
            <a:off x="6134100" y="3733801"/>
            <a:ext cx="1485900" cy="461963"/>
          </a:xfrm>
          <a:prstGeom prst="rect">
            <a:avLst/>
          </a:prstGeom>
          <a:noFill/>
          <a:ln w="9525">
            <a:noFill/>
            <a:miter lim="800000"/>
            <a:headEnd/>
            <a:tailEnd/>
          </a:ln>
        </p:spPr>
        <p:txBody>
          <a:bodyPr>
            <a:spAutoFit/>
          </a:bodyPr>
          <a:lstStyle/>
          <a:p>
            <a:r>
              <a:rPr lang="en-US" sz="2400" b="1">
                <a:solidFill>
                  <a:srgbClr val="C00000"/>
                </a:solidFill>
                <a:latin typeface="Times New Roman" pitchFamily="18" charset="0"/>
                <a:cs typeface="Times New Roman" pitchFamily="18" charset="0"/>
              </a:rPr>
              <a:t>MgO</a:t>
            </a:r>
          </a:p>
        </p:txBody>
      </p:sp>
      <p:sp>
        <p:nvSpPr>
          <p:cNvPr id="8" name="TextBox 7"/>
          <p:cNvSpPr txBox="1">
            <a:spLocks noChangeArrowheads="1"/>
          </p:cNvSpPr>
          <p:nvPr/>
        </p:nvSpPr>
        <p:spPr bwMode="auto">
          <a:xfrm>
            <a:off x="7859712" y="4343401"/>
            <a:ext cx="1208088" cy="461963"/>
          </a:xfrm>
          <a:prstGeom prst="rect">
            <a:avLst/>
          </a:prstGeom>
          <a:noFill/>
          <a:ln w="9525">
            <a:noFill/>
            <a:miter lim="800000"/>
            <a:headEnd/>
            <a:tailEnd/>
          </a:ln>
        </p:spPr>
        <p:txBody>
          <a:bodyPr>
            <a:spAutoFit/>
          </a:bodyPr>
          <a:lstStyle/>
          <a:p>
            <a:r>
              <a:rPr lang="en-US" sz="2400" b="1">
                <a:solidFill>
                  <a:srgbClr val="C00000"/>
                </a:solidFill>
                <a:latin typeface="Times New Roman" pitchFamily="18" charset="0"/>
                <a:cs typeface="Times New Roman" pitchFamily="18" charset="0"/>
              </a:rPr>
              <a:t>BaCO</a:t>
            </a:r>
            <a:r>
              <a:rPr lang="en-US" sz="2400" b="1" baseline="-25000">
                <a:solidFill>
                  <a:srgbClr val="C00000"/>
                </a:solidFill>
                <a:latin typeface="Times New Roman" pitchFamily="18" charset="0"/>
                <a:cs typeface="Times New Roman" pitchFamily="18" charset="0"/>
              </a:rPr>
              <a:t>3</a:t>
            </a:r>
            <a:endParaRPr lang="en-US" sz="2400" b="1">
              <a:solidFill>
                <a:srgbClr val="C00000"/>
              </a:solidFill>
              <a:latin typeface="Times New Roman" pitchFamily="18" charset="0"/>
              <a:cs typeface="Times New Roman" pitchFamily="18" charset="0"/>
            </a:endParaRPr>
          </a:p>
        </p:txBody>
      </p:sp>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7" presetClass="entr" presetSubtype="0" fill="hold" grpId="0" nodeType="clickEffect">
                                  <p:stCondLst>
                                    <p:cond delay="0"/>
                                  </p:stCondLst>
                                  <p:childTnLst>
                                    <p:set>
                                      <p:cBhvr>
                                        <p:cTn id="6" dur="1" fill="hold">
                                          <p:stCondLst>
                                            <p:cond delay="0"/>
                                          </p:stCondLst>
                                        </p:cTn>
                                        <p:tgtEl>
                                          <p:spTgt spid="41987"/>
                                        </p:tgtEl>
                                        <p:attrNameLst>
                                          <p:attrName>style.visibility</p:attrName>
                                        </p:attrNameLst>
                                      </p:cBhvr>
                                      <p:to>
                                        <p:strVal val="visible"/>
                                      </p:to>
                                    </p:set>
                                    <p:animEffect transition="in" filter="fade">
                                      <p:cBhvr>
                                        <p:cTn id="7" dur="1000"/>
                                        <p:tgtEl>
                                          <p:spTgt spid="41987"/>
                                        </p:tgtEl>
                                      </p:cBhvr>
                                    </p:animEffect>
                                    <p:anim calcmode="lin" valueType="num">
                                      <p:cBhvr>
                                        <p:cTn id="8" dur="1000" fill="hold"/>
                                        <p:tgtEl>
                                          <p:spTgt spid="41987"/>
                                        </p:tgtEl>
                                        <p:attrNameLst>
                                          <p:attrName>ppt_x</p:attrName>
                                        </p:attrNameLst>
                                      </p:cBhvr>
                                      <p:tavLst>
                                        <p:tav tm="0">
                                          <p:val>
                                            <p:strVal val="#ppt_x"/>
                                          </p:val>
                                        </p:tav>
                                        <p:tav tm="100000">
                                          <p:val>
                                            <p:strVal val="#ppt_x"/>
                                          </p:val>
                                        </p:tav>
                                      </p:tavLst>
                                    </p:anim>
                                    <p:anim calcmode="lin" valueType="num">
                                      <p:cBhvr>
                                        <p:cTn id="9" dur="1000" fill="hold"/>
                                        <p:tgtEl>
                                          <p:spTgt spid="41987"/>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stCondLst>
                      <p:childTnLst>
                        <p:par>
                          <p:cTn id="11" fill="hold" nodeType="withGroup">
                            <p:stCondLst>
                              <p:cond delay="0"/>
                            </p:stCondLst>
                            <p:childTnLst>
                              <p:par>
                                <p:cTn id="12" presetID="12" presetClass="entr" presetSubtype="4" fill="hold" grpId="0" nodeType="clickEffect">
                                  <p:stCondLst>
                                    <p:cond delay="0"/>
                                  </p:stCondLst>
                                  <p:childTnLst>
                                    <p:set>
                                      <p:cBhvr>
                                        <p:cTn id="13" dur="1" fill="hold">
                                          <p:stCondLst>
                                            <p:cond delay="0"/>
                                          </p:stCondLst>
                                        </p:cTn>
                                        <p:tgtEl>
                                          <p:spTgt spid="41996"/>
                                        </p:tgtEl>
                                        <p:attrNameLst>
                                          <p:attrName>style.visibility</p:attrName>
                                        </p:attrNameLst>
                                      </p:cBhvr>
                                      <p:to>
                                        <p:strVal val="visible"/>
                                      </p:to>
                                    </p:set>
                                    <p:animEffect transition="in" filter="slide(fromBottom)">
                                      <p:cBhvr>
                                        <p:cTn id="14" dur="500"/>
                                        <p:tgtEl>
                                          <p:spTgt spid="41996"/>
                                        </p:tgtEl>
                                      </p:cBhvr>
                                    </p:animEffect>
                                  </p:childTnLst>
                                </p:cTn>
                              </p:par>
                              <p:par>
                                <p:cTn id="15" presetID="12" presetClass="entr" presetSubtype="4" fill="hold" grpId="0" nodeType="withEffect">
                                  <p:stCondLst>
                                    <p:cond delay="0"/>
                                  </p:stCondLst>
                                  <p:childTnLst>
                                    <p:set>
                                      <p:cBhvr>
                                        <p:cTn id="16" dur="1" fill="hold">
                                          <p:stCondLst>
                                            <p:cond delay="0"/>
                                          </p:stCondLst>
                                        </p:cTn>
                                        <p:tgtEl>
                                          <p:spTgt spid="42000"/>
                                        </p:tgtEl>
                                        <p:attrNameLst>
                                          <p:attrName>style.visibility</p:attrName>
                                        </p:attrNameLst>
                                      </p:cBhvr>
                                      <p:to>
                                        <p:strVal val="visible"/>
                                      </p:to>
                                    </p:set>
                                    <p:animEffect transition="in" filter="slide(fromBottom)">
                                      <p:cBhvr>
                                        <p:cTn id="17" dur="500"/>
                                        <p:tgtEl>
                                          <p:spTgt spid="42000"/>
                                        </p:tgtEl>
                                      </p:cBhvr>
                                    </p:animEffect>
                                  </p:childTnLst>
                                </p:cTn>
                              </p:par>
                              <p:par>
                                <p:cTn id="18" presetID="25" presetClass="entr" presetSubtype="0" fill="hold" grpId="0" nodeType="withEffect">
                                  <p:stCondLst>
                                    <p:cond delay="0"/>
                                  </p:stCondLst>
                                  <p:childTnLst>
                                    <p:set>
                                      <p:cBhvr>
                                        <p:cTn id="19" dur="1" fill="hold">
                                          <p:stCondLst>
                                            <p:cond delay="0"/>
                                          </p:stCondLst>
                                        </p:cTn>
                                        <p:tgtEl>
                                          <p:spTgt spid="41997"/>
                                        </p:tgtEl>
                                        <p:attrNameLst>
                                          <p:attrName>style.visibility</p:attrName>
                                        </p:attrNameLst>
                                      </p:cBhvr>
                                      <p:to>
                                        <p:strVal val="visible"/>
                                      </p:to>
                                    </p:set>
                                    <p:anim calcmode="lin" valueType="num">
                                      <p:cBhvr>
                                        <p:cTn id="20" dur="500" decel="50000" fill="hold">
                                          <p:stCondLst>
                                            <p:cond delay="0"/>
                                          </p:stCondLst>
                                        </p:cTn>
                                        <p:tgtEl>
                                          <p:spTgt spid="41997"/>
                                        </p:tgtEl>
                                        <p:attrNameLst>
                                          <p:attrName>style.rotation</p:attrName>
                                        </p:attrNameLst>
                                      </p:cBhvr>
                                      <p:tavLst>
                                        <p:tav tm="0">
                                          <p:val>
                                            <p:fltVal val="-90"/>
                                          </p:val>
                                        </p:tav>
                                        <p:tav tm="100000">
                                          <p:val>
                                            <p:fltVal val="0"/>
                                          </p:val>
                                        </p:tav>
                                      </p:tavLst>
                                    </p:anim>
                                    <p:anim calcmode="lin" valueType="num">
                                      <p:cBhvr>
                                        <p:cTn id="21" dur="500" decel="50000" fill="hold">
                                          <p:stCondLst>
                                            <p:cond delay="0"/>
                                          </p:stCondLst>
                                        </p:cTn>
                                        <p:tgtEl>
                                          <p:spTgt spid="41997"/>
                                        </p:tgtEl>
                                        <p:attrNameLst>
                                          <p:attrName>ppt_w</p:attrName>
                                        </p:attrNameLst>
                                      </p:cBhvr>
                                      <p:tavLst>
                                        <p:tav tm="0">
                                          <p:val>
                                            <p:strVal val="#ppt_w"/>
                                          </p:val>
                                        </p:tav>
                                        <p:tav tm="100000">
                                          <p:val>
                                            <p:strVal val="#ppt_w*.05"/>
                                          </p:val>
                                        </p:tav>
                                      </p:tavLst>
                                    </p:anim>
                                    <p:anim calcmode="lin" valueType="num">
                                      <p:cBhvr>
                                        <p:cTn id="22" dur="500" accel="50000" fill="hold">
                                          <p:stCondLst>
                                            <p:cond delay="500"/>
                                          </p:stCondLst>
                                        </p:cTn>
                                        <p:tgtEl>
                                          <p:spTgt spid="41997"/>
                                        </p:tgtEl>
                                        <p:attrNameLst>
                                          <p:attrName>ppt_w</p:attrName>
                                        </p:attrNameLst>
                                      </p:cBhvr>
                                      <p:tavLst>
                                        <p:tav tm="0">
                                          <p:val>
                                            <p:strVal val="#ppt_w*.05"/>
                                          </p:val>
                                        </p:tav>
                                        <p:tav tm="100000">
                                          <p:val>
                                            <p:strVal val="#ppt_w"/>
                                          </p:val>
                                        </p:tav>
                                      </p:tavLst>
                                    </p:anim>
                                    <p:anim calcmode="lin" valueType="num">
                                      <p:cBhvr>
                                        <p:cTn id="23" dur="1000" fill="hold"/>
                                        <p:tgtEl>
                                          <p:spTgt spid="41997"/>
                                        </p:tgtEl>
                                        <p:attrNameLst>
                                          <p:attrName>ppt_h</p:attrName>
                                        </p:attrNameLst>
                                      </p:cBhvr>
                                      <p:tavLst>
                                        <p:tav tm="0">
                                          <p:val>
                                            <p:strVal val="#ppt_h"/>
                                          </p:val>
                                        </p:tav>
                                        <p:tav tm="100000">
                                          <p:val>
                                            <p:strVal val="#ppt_h"/>
                                          </p:val>
                                        </p:tav>
                                      </p:tavLst>
                                    </p:anim>
                                    <p:anim calcmode="lin" valueType="num">
                                      <p:cBhvr>
                                        <p:cTn id="24" dur="500" decel="50000" fill="hold">
                                          <p:stCondLst>
                                            <p:cond delay="0"/>
                                          </p:stCondLst>
                                        </p:cTn>
                                        <p:tgtEl>
                                          <p:spTgt spid="41997"/>
                                        </p:tgtEl>
                                        <p:attrNameLst>
                                          <p:attrName>ppt_x</p:attrName>
                                        </p:attrNameLst>
                                      </p:cBhvr>
                                      <p:tavLst>
                                        <p:tav tm="0">
                                          <p:val>
                                            <p:strVal val="#ppt_x+.4"/>
                                          </p:val>
                                        </p:tav>
                                        <p:tav tm="100000">
                                          <p:val>
                                            <p:strVal val="#ppt_x"/>
                                          </p:val>
                                        </p:tav>
                                      </p:tavLst>
                                    </p:anim>
                                    <p:anim calcmode="lin" valueType="num">
                                      <p:cBhvr>
                                        <p:cTn id="25" dur="500" decel="50000" fill="hold">
                                          <p:stCondLst>
                                            <p:cond delay="0"/>
                                          </p:stCondLst>
                                        </p:cTn>
                                        <p:tgtEl>
                                          <p:spTgt spid="41997"/>
                                        </p:tgtEl>
                                        <p:attrNameLst>
                                          <p:attrName>ppt_y</p:attrName>
                                        </p:attrNameLst>
                                      </p:cBhvr>
                                      <p:tavLst>
                                        <p:tav tm="0">
                                          <p:val>
                                            <p:strVal val="#ppt_y-.2"/>
                                          </p:val>
                                        </p:tav>
                                        <p:tav tm="100000">
                                          <p:val>
                                            <p:strVal val="#ppt_y+.1"/>
                                          </p:val>
                                        </p:tav>
                                      </p:tavLst>
                                    </p:anim>
                                    <p:anim calcmode="lin" valueType="num">
                                      <p:cBhvr>
                                        <p:cTn id="26" dur="500" accel="50000" fill="hold">
                                          <p:stCondLst>
                                            <p:cond delay="500"/>
                                          </p:stCondLst>
                                        </p:cTn>
                                        <p:tgtEl>
                                          <p:spTgt spid="41997"/>
                                        </p:tgtEl>
                                        <p:attrNameLst>
                                          <p:attrName>ppt_y</p:attrName>
                                        </p:attrNameLst>
                                      </p:cBhvr>
                                      <p:tavLst>
                                        <p:tav tm="0">
                                          <p:val>
                                            <p:strVal val="#ppt_y+.1"/>
                                          </p:val>
                                        </p:tav>
                                        <p:tav tm="100000">
                                          <p:val>
                                            <p:strVal val="#ppt_y"/>
                                          </p:val>
                                        </p:tav>
                                      </p:tavLst>
                                    </p:anim>
                                    <p:animEffect transition="in" filter="fade">
                                      <p:cBhvr>
                                        <p:cTn id="27" dur="1000" decel="50000">
                                          <p:stCondLst>
                                            <p:cond delay="0"/>
                                          </p:stCondLst>
                                        </p:cTn>
                                        <p:tgtEl>
                                          <p:spTgt spid="41997"/>
                                        </p:tgtEl>
                                      </p:cBhvr>
                                    </p:animEffect>
                                  </p:childTnLst>
                                </p:cTn>
                              </p:par>
                            </p:childTnLst>
                          </p:cTn>
                        </p:par>
                      </p:childTnLst>
                    </p:cTn>
                  </p:par>
                  <p:par>
                    <p:cTn id="28" fill="hold">
                      <p:stCondLst>
                        <p:cond delay="indefinite"/>
                      </p:stCondLst>
                      <p:childTnLst>
                        <p:par>
                          <p:cTn id="29" fill="hold">
                            <p:stCondLst>
                              <p:cond delay="0"/>
                            </p:stCondLst>
                            <p:childTnLst>
                              <p:par>
                                <p:cTn id="30" presetID="6" presetClass="entr" presetSubtype="16" fill="hold" grpId="0" nodeType="clickEffect">
                                  <p:stCondLst>
                                    <p:cond delay="0"/>
                                  </p:stCondLst>
                                  <p:childTnLst>
                                    <p:set>
                                      <p:cBhvr>
                                        <p:cTn id="31" dur="1" fill="hold">
                                          <p:stCondLst>
                                            <p:cond delay="0"/>
                                          </p:stCondLst>
                                        </p:cTn>
                                        <p:tgtEl>
                                          <p:spTgt spid="2"/>
                                        </p:tgtEl>
                                        <p:attrNameLst>
                                          <p:attrName>style.visibility</p:attrName>
                                        </p:attrNameLst>
                                      </p:cBhvr>
                                      <p:to>
                                        <p:strVal val="visible"/>
                                      </p:to>
                                    </p:set>
                                    <p:animEffect transition="in" filter="circle(in)">
                                      <p:cBhvr>
                                        <p:cTn id="32" dur="2000"/>
                                        <p:tgtEl>
                                          <p:spTgt spid="2"/>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4" fill="hold" grpId="0" nodeType="clickEffect">
                                  <p:stCondLst>
                                    <p:cond delay="0"/>
                                  </p:stCondLst>
                                  <p:childTnLst>
                                    <p:set>
                                      <p:cBhvr>
                                        <p:cTn id="36" dur="1" fill="hold">
                                          <p:stCondLst>
                                            <p:cond delay="0"/>
                                          </p:stCondLst>
                                        </p:cTn>
                                        <p:tgtEl>
                                          <p:spTgt spid="3"/>
                                        </p:tgtEl>
                                        <p:attrNameLst>
                                          <p:attrName>style.visibility</p:attrName>
                                        </p:attrNameLst>
                                      </p:cBhvr>
                                      <p:to>
                                        <p:strVal val="visible"/>
                                      </p:to>
                                    </p:set>
                                    <p:animEffect transition="in" filter="wipe(down)">
                                      <p:cBhvr>
                                        <p:cTn id="37" dur="500"/>
                                        <p:tgtEl>
                                          <p:spTgt spid="3"/>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4" fill="hold" grpId="0" nodeType="clickEffect">
                                  <p:stCondLst>
                                    <p:cond delay="0"/>
                                  </p:stCondLst>
                                  <p:childTnLst>
                                    <p:set>
                                      <p:cBhvr>
                                        <p:cTn id="41" dur="1" fill="hold">
                                          <p:stCondLst>
                                            <p:cond delay="0"/>
                                          </p:stCondLst>
                                        </p:cTn>
                                        <p:tgtEl>
                                          <p:spTgt spid="6"/>
                                        </p:tgtEl>
                                        <p:attrNameLst>
                                          <p:attrName>style.visibility</p:attrName>
                                        </p:attrNameLst>
                                      </p:cBhvr>
                                      <p:to>
                                        <p:strVal val="visible"/>
                                      </p:to>
                                    </p:set>
                                    <p:animEffect transition="in" filter="wipe(down)">
                                      <p:cBhvr>
                                        <p:cTn id="42" dur="500"/>
                                        <p:tgtEl>
                                          <p:spTgt spid="6"/>
                                        </p:tgtEl>
                                      </p:cBhvr>
                                    </p:animEffect>
                                  </p:childTnLst>
                                </p:cTn>
                              </p:par>
                            </p:childTnLst>
                          </p:cTn>
                        </p:par>
                      </p:childTnLst>
                    </p:cTn>
                  </p:par>
                  <p:par>
                    <p:cTn id="43" fill="hold">
                      <p:stCondLst>
                        <p:cond delay="indefinite"/>
                      </p:stCondLst>
                      <p:childTnLst>
                        <p:par>
                          <p:cTn id="44" fill="hold">
                            <p:stCondLst>
                              <p:cond delay="0"/>
                            </p:stCondLst>
                            <p:childTnLst>
                              <p:par>
                                <p:cTn id="45" presetID="6" presetClass="entr" presetSubtype="16" fill="hold" grpId="0" nodeType="clickEffect">
                                  <p:stCondLst>
                                    <p:cond delay="0"/>
                                  </p:stCondLst>
                                  <p:childTnLst>
                                    <p:set>
                                      <p:cBhvr>
                                        <p:cTn id="46" dur="1" fill="hold">
                                          <p:stCondLst>
                                            <p:cond delay="0"/>
                                          </p:stCondLst>
                                        </p:cTn>
                                        <p:tgtEl>
                                          <p:spTgt spid="7"/>
                                        </p:tgtEl>
                                        <p:attrNameLst>
                                          <p:attrName>style.visibility</p:attrName>
                                        </p:attrNameLst>
                                      </p:cBhvr>
                                      <p:to>
                                        <p:strVal val="visible"/>
                                      </p:to>
                                    </p:set>
                                    <p:animEffect transition="in" filter="circle(in)">
                                      <p:cBhvr>
                                        <p:cTn id="47" dur="2000"/>
                                        <p:tgtEl>
                                          <p:spTgt spid="7"/>
                                        </p:tgtEl>
                                      </p:cBhvr>
                                    </p:animEffect>
                                  </p:childTnLst>
                                </p:cTn>
                              </p:par>
                            </p:childTnLst>
                          </p:cTn>
                        </p:par>
                      </p:childTnLst>
                    </p:cTn>
                  </p:par>
                  <p:par>
                    <p:cTn id="48" fill="hold">
                      <p:stCondLst>
                        <p:cond delay="indefinite"/>
                      </p:stCondLst>
                      <p:childTnLst>
                        <p:par>
                          <p:cTn id="49" fill="hold">
                            <p:stCondLst>
                              <p:cond delay="0"/>
                            </p:stCondLst>
                            <p:childTnLst>
                              <p:par>
                                <p:cTn id="50" presetID="6" presetClass="entr" presetSubtype="16" fill="hold" grpId="0" nodeType="clickEffect">
                                  <p:stCondLst>
                                    <p:cond delay="0"/>
                                  </p:stCondLst>
                                  <p:childTnLst>
                                    <p:set>
                                      <p:cBhvr>
                                        <p:cTn id="51" dur="1" fill="hold">
                                          <p:stCondLst>
                                            <p:cond delay="0"/>
                                          </p:stCondLst>
                                        </p:cTn>
                                        <p:tgtEl>
                                          <p:spTgt spid="8"/>
                                        </p:tgtEl>
                                        <p:attrNameLst>
                                          <p:attrName>style.visibility</p:attrName>
                                        </p:attrNameLst>
                                      </p:cBhvr>
                                      <p:to>
                                        <p:strVal val="visible"/>
                                      </p:to>
                                    </p:set>
                                    <p:animEffect transition="in" filter="circle(in)">
                                      <p:cBhvr>
                                        <p:cTn id="52" dur="2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987" grpId="0"/>
      <p:bldP spid="41996" grpId="0"/>
      <p:bldP spid="41997" grpId="0"/>
      <p:bldP spid="42000" grpId="0" animBg="1"/>
      <p:bldP spid="2" grpId="0"/>
      <p:bldP spid="3" grpId="0"/>
      <p:bldP spid="6" grpId="0"/>
      <p:bldP spid="7" grpId="0"/>
      <p:bldP spid="8"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905000" y="228600"/>
            <a:ext cx="8229600" cy="3200400"/>
          </a:xfrm>
        </p:spPr>
        <p:txBody>
          <a:bodyPr>
            <a:normAutofit/>
          </a:bodyPr>
          <a:lstStyle/>
          <a:p>
            <a:pPr>
              <a:buNone/>
            </a:pPr>
            <a:r>
              <a:rPr lang="en-US" b="1" u="sng" err="1">
                <a:latin typeface="Times New Roman" pitchFamily="18" charset="0"/>
                <a:cs typeface="Times New Roman" pitchFamily="18" charset="0"/>
              </a:rPr>
              <a:t>Bài</a:t>
            </a:r>
            <a:r>
              <a:rPr lang="en-US" b="1" u="sng">
                <a:latin typeface="Times New Roman" pitchFamily="18" charset="0"/>
                <a:cs typeface="Times New Roman" pitchFamily="18" charset="0"/>
              </a:rPr>
              <a:t> 4. a/ </a:t>
            </a:r>
            <a:r>
              <a:rPr lang="en-US">
                <a:latin typeface="Times New Roman" pitchFamily="18" charset="0"/>
                <a:cs typeface="Times New Roman" pitchFamily="18" charset="0"/>
              </a:rPr>
              <a:t>Chất </a:t>
            </a:r>
            <a:r>
              <a:rPr lang="en-US" dirty="0" err="1">
                <a:latin typeface="Times New Roman" pitchFamily="18" charset="0"/>
                <a:cs typeface="Times New Roman" pitchFamily="18" charset="0"/>
              </a:rPr>
              <a:t>nào</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trong</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những</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thuốc</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thử</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sau</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dùng</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để</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phân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biệt</a:t>
            </a:r>
            <a:r>
              <a:rPr lang="en-US" dirty="0">
                <a:latin typeface="Times New Roman" pitchFamily="18" charset="0"/>
                <a:cs typeface="Times New Roman" pitchFamily="18" charset="0"/>
              </a:rPr>
              <a:t> 2 dung </a:t>
            </a:r>
            <a:r>
              <a:rPr lang="en-US" dirty="0" err="1">
                <a:latin typeface="Times New Roman" pitchFamily="18" charset="0"/>
                <a:cs typeface="Times New Roman" pitchFamily="18" charset="0"/>
              </a:rPr>
              <a:t>dịch</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Na</a:t>
            </a:r>
            <a:r>
              <a:rPr lang="en-US" baseline="-25000" dirty="0" err="1">
                <a:latin typeface="Times New Roman" pitchFamily="18" charset="0"/>
                <a:cs typeface="Times New Roman" pitchFamily="18" charset="0"/>
              </a:rPr>
              <a:t>2</a:t>
            </a:r>
            <a:r>
              <a:rPr lang="en-US" dirty="0" err="1">
                <a:latin typeface="Times New Roman" pitchFamily="18" charset="0"/>
                <a:cs typeface="Times New Roman" pitchFamily="18" charset="0"/>
              </a:rPr>
              <a:t>SO</a:t>
            </a:r>
            <a:r>
              <a:rPr lang="en-US" baseline="-25000" dirty="0" err="1">
                <a:latin typeface="Times New Roman" pitchFamily="18" charset="0"/>
                <a:cs typeface="Times New Roman" pitchFamily="18" charset="0"/>
              </a:rPr>
              <a:t>4</a:t>
            </a:r>
            <a:r>
              <a:rPr lang="en-US" dirty="0">
                <a:latin typeface="Times New Roman" pitchFamily="18" charset="0"/>
                <a:cs typeface="Times New Roman" pitchFamily="18" charset="0"/>
              </a:rPr>
              <a:t> </a:t>
            </a:r>
            <a:r>
              <a:rPr lang="en-US" err="1">
                <a:latin typeface="Times New Roman" pitchFamily="18" charset="0"/>
                <a:cs typeface="Times New Roman" pitchFamily="18" charset="0"/>
              </a:rPr>
              <a:t>và</a:t>
            </a:r>
            <a:r>
              <a:rPr lang="en-US">
                <a:latin typeface="Times New Roman" pitchFamily="18" charset="0"/>
                <a:cs typeface="Times New Roman" pitchFamily="18" charset="0"/>
              </a:rPr>
              <a:t> NaCl</a:t>
            </a:r>
            <a:endParaRPr lang="en-US" b="1" dirty="0"/>
          </a:p>
          <a:p>
            <a:pPr>
              <a:buNone/>
            </a:pPr>
            <a:r>
              <a:rPr lang="en-US" dirty="0">
                <a:latin typeface="Times New Roman" pitchFamily="18" charset="0"/>
                <a:cs typeface="Times New Roman" pitchFamily="18" charset="0"/>
              </a:rPr>
              <a:t>A. Dung </a:t>
            </a:r>
            <a:r>
              <a:rPr lang="en-US" dirty="0" err="1">
                <a:latin typeface="Times New Roman" pitchFamily="18" charset="0"/>
                <a:cs typeface="Times New Roman" pitchFamily="18" charset="0"/>
              </a:rPr>
              <a:t>dịch</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BaCl</a:t>
            </a:r>
            <a:r>
              <a:rPr lang="en-US" baseline="-25000" dirty="0" err="1">
                <a:latin typeface="Times New Roman" pitchFamily="18" charset="0"/>
                <a:cs typeface="Times New Roman" pitchFamily="18" charset="0"/>
              </a:rPr>
              <a:t>2</a:t>
            </a:r>
            <a:endParaRPr lang="en-US" dirty="0">
              <a:latin typeface="Times New Roman" pitchFamily="18" charset="0"/>
              <a:cs typeface="Times New Roman" pitchFamily="18" charset="0"/>
            </a:endParaRPr>
          </a:p>
          <a:p>
            <a:pPr>
              <a:buNone/>
            </a:pPr>
            <a:r>
              <a:rPr lang="en-US" err="1">
                <a:latin typeface="Times New Roman" pitchFamily="18" charset="0"/>
                <a:cs typeface="Times New Roman" pitchFamily="18" charset="0"/>
              </a:rPr>
              <a:t>B</a:t>
            </a:r>
            <a:r>
              <a:rPr lang="en-US">
                <a:latin typeface="Times New Roman" pitchFamily="18" charset="0"/>
                <a:cs typeface="Times New Roman" pitchFamily="18" charset="0"/>
              </a:rPr>
              <a:t>. Dung </a:t>
            </a:r>
            <a:r>
              <a:rPr lang="en-US" dirty="0" err="1">
                <a:latin typeface="Times New Roman" pitchFamily="18" charset="0"/>
                <a:cs typeface="Times New Roman" pitchFamily="18" charset="0"/>
              </a:rPr>
              <a:t>dịch</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HCl</a:t>
            </a:r>
            <a:endParaRPr lang="en-US" dirty="0">
              <a:latin typeface="Times New Roman" pitchFamily="18" charset="0"/>
              <a:cs typeface="Times New Roman" pitchFamily="18" charset="0"/>
            </a:endParaRPr>
          </a:p>
          <a:p>
            <a:pPr>
              <a:buNone/>
            </a:pPr>
            <a:r>
              <a:rPr lang="en-US" dirty="0">
                <a:latin typeface="Times New Roman" pitchFamily="18" charset="0"/>
                <a:cs typeface="Times New Roman" pitchFamily="18" charset="0"/>
              </a:rPr>
              <a:t>C. Dung </a:t>
            </a:r>
            <a:r>
              <a:rPr lang="en-US" dirty="0" err="1">
                <a:latin typeface="Times New Roman" pitchFamily="18" charset="0"/>
                <a:cs typeface="Times New Roman" pitchFamily="18" charset="0"/>
              </a:rPr>
              <a:t>dịch</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KNO</a:t>
            </a:r>
            <a:r>
              <a:rPr lang="en-US" baseline="-25000" dirty="0" err="1">
                <a:latin typeface="Times New Roman" pitchFamily="18" charset="0"/>
                <a:cs typeface="Times New Roman" pitchFamily="18" charset="0"/>
              </a:rPr>
              <a:t>3</a:t>
            </a:r>
            <a:endParaRPr lang="en-US" dirty="0">
              <a:latin typeface="Times New Roman" pitchFamily="18" charset="0"/>
              <a:cs typeface="Times New Roman" pitchFamily="18" charset="0"/>
            </a:endParaRPr>
          </a:p>
          <a:p>
            <a:pPr>
              <a:buNone/>
            </a:pPr>
            <a:r>
              <a:rPr lang="en-US" dirty="0">
                <a:latin typeface="Times New Roman" pitchFamily="18" charset="0"/>
                <a:cs typeface="Times New Roman" pitchFamily="18" charset="0"/>
              </a:rPr>
              <a:t>D. Dung </a:t>
            </a:r>
            <a:r>
              <a:rPr lang="en-US" dirty="0" err="1">
                <a:latin typeface="Times New Roman" pitchFamily="18" charset="0"/>
                <a:cs typeface="Times New Roman" pitchFamily="18" charset="0"/>
              </a:rPr>
              <a:t>dịch</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NaOH</a:t>
            </a:r>
            <a:endParaRPr lang="en-US" dirty="0">
              <a:latin typeface="Times New Roman" pitchFamily="18" charset="0"/>
              <a:cs typeface="Times New Roman" pitchFamily="18" charset="0"/>
            </a:endParaRPr>
          </a:p>
          <a:p>
            <a:pPr>
              <a:buNone/>
            </a:pPr>
            <a:endParaRPr lang="en-US" baseline="-25000" dirty="0">
              <a:latin typeface="Times New Roman" pitchFamily="18" charset="0"/>
              <a:cs typeface="Times New Roman" pitchFamily="18" charset="0"/>
            </a:endParaRPr>
          </a:p>
          <a:p>
            <a:pPr>
              <a:buNone/>
            </a:pPr>
            <a:endParaRPr lang="en-US" dirty="0">
              <a:latin typeface="Times New Roman" pitchFamily="18" charset="0"/>
              <a:cs typeface="Times New Roman" pitchFamily="18" charset="0"/>
            </a:endParaRPr>
          </a:p>
        </p:txBody>
      </p:sp>
      <p:sp>
        <p:nvSpPr>
          <p:cNvPr id="5" name="Oval 9"/>
          <p:cNvSpPr>
            <a:spLocks noChangeArrowheads="1"/>
          </p:cNvSpPr>
          <p:nvPr/>
        </p:nvSpPr>
        <p:spPr bwMode="auto">
          <a:xfrm>
            <a:off x="1828801" y="1143000"/>
            <a:ext cx="658813" cy="622300"/>
          </a:xfrm>
          <a:prstGeom prst="ellipse">
            <a:avLst/>
          </a:prstGeom>
          <a:solidFill>
            <a:srgbClr val="FF99FF">
              <a:alpha val="52940"/>
            </a:srgbClr>
          </a:solidFill>
          <a:ln w="34925" algn="ctr">
            <a:solidFill>
              <a:srgbClr val="EE0000"/>
            </a:solidFill>
            <a:round/>
            <a:headEnd/>
            <a:tailEnd/>
          </a:ln>
        </p:spPr>
        <p:txBody>
          <a:bodyPr wrap="none" anchor="ctr"/>
          <a:lstStyle/>
          <a:p>
            <a:endParaRPr lang="vi-VN">
              <a:latin typeface="Calibri" pitchFamily="34" charset="0"/>
            </a:endParaRPr>
          </a:p>
        </p:txBody>
      </p:sp>
      <p:sp>
        <p:nvSpPr>
          <p:cNvPr id="7" name="Content Placeholder 2"/>
          <p:cNvSpPr txBox="1">
            <a:spLocks/>
          </p:cNvSpPr>
          <p:nvPr/>
        </p:nvSpPr>
        <p:spPr>
          <a:xfrm>
            <a:off x="1981200" y="3352800"/>
            <a:ext cx="8229600" cy="3429000"/>
          </a:xfrm>
          <a:prstGeom prst="rect">
            <a:avLst/>
          </a:prstGeom>
        </p:spPr>
        <p:txBody>
          <a:bodyPr vert="horz" lIns="91440" tIns="45720" rIns="91440" bIns="45720" rtlCol="0">
            <a:normAutofit/>
          </a:bodyPr>
          <a:lstStyle/>
          <a:p>
            <a:pPr marL="342900" indent="-342900">
              <a:spcBef>
                <a:spcPct val="20000"/>
              </a:spcBef>
              <a:defRPr/>
            </a:pPr>
            <a:r>
              <a:rPr lang="en-US" sz="2800" b="1" u="sng">
                <a:latin typeface="Times New Roman" pitchFamily="18" charset="0"/>
                <a:cs typeface="Times New Roman" pitchFamily="18" charset="0"/>
              </a:rPr>
              <a:t>b/ </a:t>
            </a:r>
            <a:r>
              <a:rPr lang="en-US" sz="2800">
                <a:latin typeface="Times New Roman" pitchFamily="18" charset="0"/>
                <a:cs typeface="Times New Roman" pitchFamily="18" charset="0"/>
              </a:rPr>
              <a:t>Chất nào trong những thuốc thử sau dùng để phân biệt 3 dung dịch H</a:t>
            </a:r>
            <a:r>
              <a:rPr lang="en-US" sz="2800" baseline="-25000">
                <a:latin typeface="Times New Roman" pitchFamily="18" charset="0"/>
                <a:cs typeface="Times New Roman" pitchFamily="18" charset="0"/>
              </a:rPr>
              <a:t>2</a:t>
            </a:r>
            <a:r>
              <a:rPr lang="en-US" sz="2800">
                <a:latin typeface="Times New Roman" pitchFamily="18" charset="0"/>
                <a:cs typeface="Times New Roman" pitchFamily="18" charset="0"/>
              </a:rPr>
              <a:t>SO</a:t>
            </a:r>
            <a:r>
              <a:rPr lang="en-US" sz="2800" baseline="-25000">
                <a:latin typeface="Times New Roman" pitchFamily="18" charset="0"/>
                <a:cs typeface="Times New Roman" pitchFamily="18" charset="0"/>
              </a:rPr>
              <a:t>4</a:t>
            </a:r>
            <a:r>
              <a:rPr lang="en-US" sz="2800">
                <a:latin typeface="Times New Roman" pitchFamily="18" charset="0"/>
                <a:cs typeface="Times New Roman" pitchFamily="18" charset="0"/>
              </a:rPr>
              <a:t>, NaCl, KOH</a:t>
            </a:r>
            <a:endParaRPr lang="en-US" sz="2800" b="1"/>
          </a:p>
          <a:p>
            <a:pPr marL="342900" indent="-342900">
              <a:spcBef>
                <a:spcPct val="20000"/>
              </a:spcBef>
              <a:defRPr/>
            </a:pPr>
            <a:r>
              <a:rPr lang="en-US" sz="2800">
                <a:latin typeface="Times New Roman" pitchFamily="18" charset="0"/>
                <a:cs typeface="Times New Roman" pitchFamily="18" charset="0"/>
              </a:rPr>
              <a:t>A. Dung dịch BaCl</a:t>
            </a:r>
            <a:r>
              <a:rPr lang="en-US" sz="2800" baseline="-25000">
                <a:latin typeface="Times New Roman" pitchFamily="18" charset="0"/>
                <a:cs typeface="Times New Roman" pitchFamily="18" charset="0"/>
              </a:rPr>
              <a:t>2</a:t>
            </a:r>
            <a:endParaRPr lang="en-US" sz="2800">
              <a:latin typeface="Times New Roman" pitchFamily="18" charset="0"/>
              <a:cs typeface="Times New Roman" pitchFamily="18" charset="0"/>
            </a:endParaRPr>
          </a:p>
          <a:p>
            <a:pPr marL="342900" indent="-342900">
              <a:spcBef>
                <a:spcPct val="20000"/>
              </a:spcBef>
              <a:defRPr/>
            </a:pPr>
            <a:r>
              <a:rPr lang="en-US" sz="2800">
                <a:latin typeface="Times New Roman" pitchFamily="18" charset="0"/>
                <a:cs typeface="Times New Roman" pitchFamily="18" charset="0"/>
              </a:rPr>
              <a:t>B. Dung dịch HCl</a:t>
            </a:r>
          </a:p>
          <a:p>
            <a:pPr marL="342900" indent="-342900">
              <a:spcBef>
                <a:spcPct val="20000"/>
              </a:spcBef>
              <a:defRPr/>
            </a:pPr>
            <a:r>
              <a:rPr lang="en-US" sz="2800">
                <a:latin typeface="Times New Roman" pitchFamily="18" charset="0"/>
                <a:cs typeface="Times New Roman" pitchFamily="18" charset="0"/>
              </a:rPr>
              <a:t>C. Dung dịch KNO</a:t>
            </a:r>
            <a:r>
              <a:rPr lang="en-US" sz="2800" baseline="-25000">
                <a:latin typeface="Times New Roman" pitchFamily="18" charset="0"/>
                <a:cs typeface="Times New Roman" pitchFamily="18" charset="0"/>
              </a:rPr>
              <a:t>3</a:t>
            </a:r>
            <a:endParaRPr lang="en-US" sz="2800">
              <a:latin typeface="Times New Roman" pitchFamily="18" charset="0"/>
              <a:cs typeface="Times New Roman" pitchFamily="18" charset="0"/>
            </a:endParaRPr>
          </a:p>
          <a:p>
            <a:pPr marL="342900" indent="-342900">
              <a:spcBef>
                <a:spcPct val="20000"/>
              </a:spcBef>
              <a:defRPr/>
            </a:pPr>
            <a:r>
              <a:rPr lang="en-US" sz="2800">
                <a:latin typeface="Times New Roman" pitchFamily="18" charset="0"/>
                <a:cs typeface="Times New Roman" pitchFamily="18" charset="0"/>
              </a:rPr>
              <a:t>D. Quỳ tím</a:t>
            </a:r>
          </a:p>
          <a:p>
            <a:pPr marL="342900" indent="-342900">
              <a:spcBef>
                <a:spcPct val="20000"/>
              </a:spcBef>
              <a:defRPr/>
            </a:pPr>
            <a:endParaRPr lang="en-US" sz="2800" baseline="-25000">
              <a:latin typeface="Times New Roman" pitchFamily="18" charset="0"/>
              <a:cs typeface="Times New Roman" pitchFamily="18" charset="0"/>
            </a:endParaRPr>
          </a:p>
          <a:p>
            <a:pPr marL="342900" indent="-342900">
              <a:spcBef>
                <a:spcPct val="20000"/>
              </a:spcBef>
              <a:defRPr/>
            </a:pPr>
            <a:endParaRPr lang="en-US" sz="2800" dirty="0">
              <a:latin typeface="Times New Roman" pitchFamily="18" charset="0"/>
              <a:cs typeface="Times New Roman" pitchFamily="18" charset="0"/>
            </a:endParaRPr>
          </a:p>
        </p:txBody>
      </p:sp>
      <p:sp>
        <p:nvSpPr>
          <p:cNvPr id="8" name="Oval 9"/>
          <p:cNvSpPr>
            <a:spLocks noChangeArrowheads="1"/>
          </p:cNvSpPr>
          <p:nvPr/>
        </p:nvSpPr>
        <p:spPr bwMode="auto">
          <a:xfrm>
            <a:off x="1855788" y="5791200"/>
            <a:ext cx="658813" cy="622300"/>
          </a:xfrm>
          <a:prstGeom prst="ellipse">
            <a:avLst/>
          </a:prstGeom>
          <a:solidFill>
            <a:srgbClr val="FF99FF">
              <a:alpha val="52940"/>
            </a:srgbClr>
          </a:solidFill>
          <a:ln w="34925" algn="ctr">
            <a:solidFill>
              <a:srgbClr val="EE0000"/>
            </a:solidFill>
            <a:round/>
            <a:headEnd/>
            <a:tailEnd/>
          </a:ln>
        </p:spPr>
        <p:txBody>
          <a:bodyPr wrap="none" anchor="ctr"/>
          <a:lstStyle/>
          <a:p>
            <a:endParaRPr lang="vi-VN">
              <a:latin typeface="Calibri" pitchFamily="34"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dissolv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dissolv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dissolv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dissolv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dissolv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 presetClass="entr" presetSubtype="4" fill="hold" grpId="0" nodeType="clickEffect">
                                  <p:stCondLst>
                                    <p:cond delay="0"/>
                                  </p:stCondLst>
                                  <p:childTnLst>
                                    <p:set>
                                      <p:cBhvr>
                                        <p:cTn id="31" dur="1" fill="hold">
                                          <p:stCondLst>
                                            <p:cond delay="0"/>
                                          </p:stCondLst>
                                        </p:cTn>
                                        <p:tgtEl>
                                          <p:spTgt spid="5"/>
                                        </p:tgtEl>
                                        <p:attrNameLst>
                                          <p:attrName>style.visibility</p:attrName>
                                        </p:attrNameLst>
                                      </p:cBhvr>
                                      <p:to>
                                        <p:strVal val="visible"/>
                                      </p:to>
                                    </p:set>
                                    <p:anim calcmode="lin" valueType="num">
                                      <p:cBhvr additive="base">
                                        <p:cTn id="32" dur="500" fill="hold"/>
                                        <p:tgtEl>
                                          <p:spTgt spid="5"/>
                                        </p:tgtEl>
                                        <p:attrNameLst>
                                          <p:attrName>ppt_x</p:attrName>
                                        </p:attrNameLst>
                                      </p:cBhvr>
                                      <p:tavLst>
                                        <p:tav tm="0">
                                          <p:val>
                                            <p:strVal val="#ppt_x"/>
                                          </p:val>
                                        </p:tav>
                                        <p:tav tm="100000">
                                          <p:val>
                                            <p:strVal val="#ppt_x"/>
                                          </p:val>
                                        </p:tav>
                                      </p:tavLst>
                                    </p:anim>
                                    <p:anim calcmode="lin" valueType="num">
                                      <p:cBhvr additive="base">
                                        <p:cTn id="33"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9" presetClass="entr" presetSubtype="0" fill="hold" grpId="0" nodeType="clickEffect">
                                  <p:stCondLst>
                                    <p:cond delay="0"/>
                                  </p:stCondLst>
                                  <p:childTnLst>
                                    <p:set>
                                      <p:cBhvr>
                                        <p:cTn id="37" dur="1" fill="hold">
                                          <p:stCondLst>
                                            <p:cond delay="0"/>
                                          </p:stCondLst>
                                        </p:cTn>
                                        <p:tgtEl>
                                          <p:spTgt spid="7">
                                            <p:txEl>
                                              <p:pRg st="0" end="0"/>
                                            </p:txEl>
                                          </p:spTgt>
                                        </p:tgtEl>
                                        <p:attrNameLst>
                                          <p:attrName>style.visibility</p:attrName>
                                        </p:attrNameLst>
                                      </p:cBhvr>
                                      <p:to>
                                        <p:strVal val="visible"/>
                                      </p:to>
                                    </p:set>
                                    <p:animEffect transition="in" filter="dissolve">
                                      <p:cBhvr>
                                        <p:cTn id="38" dur="500"/>
                                        <p:tgtEl>
                                          <p:spTgt spid="7">
                                            <p:txEl>
                                              <p:pRg st="0" end="0"/>
                                            </p:txEl>
                                          </p:spTgt>
                                        </p:tgtEl>
                                      </p:cBhvr>
                                    </p:animEffect>
                                  </p:childTnLst>
                                </p:cTn>
                              </p:par>
                            </p:childTnLst>
                          </p:cTn>
                        </p:par>
                      </p:childTnLst>
                    </p:cTn>
                  </p:par>
                  <p:par>
                    <p:cTn id="39" fill="hold">
                      <p:stCondLst>
                        <p:cond delay="indefinite"/>
                      </p:stCondLst>
                      <p:childTnLst>
                        <p:par>
                          <p:cTn id="40" fill="hold">
                            <p:stCondLst>
                              <p:cond delay="0"/>
                            </p:stCondLst>
                            <p:childTnLst>
                              <p:par>
                                <p:cTn id="41" presetID="9" presetClass="entr" presetSubtype="0" fill="hold" grpId="0" nodeType="clickEffect">
                                  <p:stCondLst>
                                    <p:cond delay="0"/>
                                  </p:stCondLst>
                                  <p:childTnLst>
                                    <p:set>
                                      <p:cBhvr>
                                        <p:cTn id="42" dur="1" fill="hold">
                                          <p:stCondLst>
                                            <p:cond delay="0"/>
                                          </p:stCondLst>
                                        </p:cTn>
                                        <p:tgtEl>
                                          <p:spTgt spid="7">
                                            <p:txEl>
                                              <p:pRg st="1" end="1"/>
                                            </p:txEl>
                                          </p:spTgt>
                                        </p:tgtEl>
                                        <p:attrNameLst>
                                          <p:attrName>style.visibility</p:attrName>
                                        </p:attrNameLst>
                                      </p:cBhvr>
                                      <p:to>
                                        <p:strVal val="visible"/>
                                      </p:to>
                                    </p:set>
                                    <p:animEffect transition="in" filter="dissolve">
                                      <p:cBhvr>
                                        <p:cTn id="43" dur="500"/>
                                        <p:tgtEl>
                                          <p:spTgt spid="7">
                                            <p:txEl>
                                              <p:pRg st="1" end="1"/>
                                            </p:txEl>
                                          </p:spTgt>
                                        </p:tgtEl>
                                      </p:cBhvr>
                                    </p:animEffect>
                                  </p:childTnLst>
                                </p:cTn>
                              </p:par>
                            </p:childTnLst>
                          </p:cTn>
                        </p:par>
                      </p:childTnLst>
                    </p:cTn>
                  </p:par>
                  <p:par>
                    <p:cTn id="44" fill="hold">
                      <p:stCondLst>
                        <p:cond delay="indefinite"/>
                      </p:stCondLst>
                      <p:childTnLst>
                        <p:par>
                          <p:cTn id="45" fill="hold">
                            <p:stCondLst>
                              <p:cond delay="0"/>
                            </p:stCondLst>
                            <p:childTnLst>
                              <p:par>
                                <p:cTn id="46" presetID="9" presetClass="entr" presetSubtype="0" fill="hold" grpId="0" nodeType="clickEffect">
                                  <p:stCondLst>
                                    <p:cond delay="0"/>
                                  </p:stCondLst>
                                  <p:childTnLst>
                                    <p:set>
                                      <p:cBhvr>
                                        <p:cTn id="47" dur="1" fill="hold">
                                          <p:stCondLst>
                                            <p:cond delay="0"/>
                                          </p:stCondLst>
                                        </p:cTn>
                                        <p:tgtEl>
                                          <p:spTgt spid="7">
                                            <p:txEl>
                                              <p:pRg st="2" end="2"/>
                                            </p:txEl>
                                          </p:spTgt>
                                        </p:tgtEl>
                                        <p:attrNameLst>
                                          <p:attrName>style.visibility</p:attrName>
                                        </p:attrNameLst>
                                      </p:cBhvr>
                                      <p:to>
                                        <p:strVal val="visible"/>
                                      </p:to>
                                    </p:set>
                                    <p:animEffect transition="in" filter="dissolve">
                                      <p:cBhvr>
                                        <p:cTn id="48" dur="500"/>
                                        <p:tgtEl>
                                          <p:spTgt spid="7">
                                            <p:txEl>
                                              <p:pRg st="2" end="2"/>
                                            </p:txEl>
                                          </p:spTgt>
                                        </p:tgtEl>
                                      </p:cBhvr>
                                    </p:animEffect>
                                  </p:childTnLst>
                                </p:cTn>
                              </p:par>
                            </p:childTnLst>
                          </p:cTn>
                        </p:par>
                      </p:childTnLst>
                    </p:cTn>
                  </p:par>
                  <p:par>
                    <p:cTn id="49" fill="hold">
                      <p:stCondLst>
                        <p:cond delay="indefinite"/>
                      </p:stCondLst>
                      <p:childTnLst>
                        <p:par>
                          <p:cTn id="50" fill="hold">
                            <p:stCondLst>
                              <p:cond delay="0"/>
                            </p:stCondLst>
                            <p:childTnLst>
                              <p:par>
                                <p:cTn id="51" presetID="9" presetClass="entr" presetSubtype="0" fill="hold" grpId="0" nodeType="clickEffect">
                                  <p:stCondLst>
                                    <p:cond delay="0"/>
                                  </p:stCondLst>
                                  <p:childTnLst>
                                    <p:set>
                                      <p:cBhvr>
                                        <p:cTn id="52" dur="1" fill="hold">
                                          <p:stCondLst>
                                            <p:cond delay="0"/>
                                          </p:stCondLst>
                                        </p:cTn>
                                        <p:tgtEl>
                                          <p:spTgt spid="7">
                                            <p:txEl>
                                              <p:pRg st="3" end="3"/>
                                            </p:txEl>
                                          </p:spTgt>
                                        </p:tgtEl>
                                        <p:attrNameLst>
                                          <p:attrName>style.visibility</p:attrName>
                                        </p:attrNameLst>
                                      </p:cBhvr>
                                      <p:to>
                                        <p:strVal val="visible"/>
                                      </p:to>
                                    </p:set>
                                    <p:animEffect transition="in" filter="dissolve">
                                      <p:cBhvr>
                                        <p:cTn id="53" dur="500"/>
                                        <p:tgtEl>
                                          <p:spTgt spid="7">
                                            <p:txEl>
                                              <p:pRg st="3" end="3"/>
                                            </p:txEl>
                                          </p:spTgt>
                                        </p:tgtEl>
                                      </p:cBhvr>
                                    </p:animEffect>
                                  </p:childTnLst>
                                </p:cTn>
                              </p:par>
                            </p:childTnLst>
                          </p:cTn>
                        </p:par>
                      </p:childTnLst>
                    </p:cTn>
                  </p:par>
                  <p:par>
                    <p:cTn id="54" fill="hold">
                      <p:stCondLst>
                        <p:cond delay="indefinite"/>
                      </p:stCondLst>
                      <p:childTnLst>
                        <p:par>
                          <p:cTn id="55" fill="hold">
                            <p:stCondLst>
                              <p:cond delay="0"/>
                            </p:stCondLst>
                            <p:childTnLst>
                              <p:par>
                                <p:cTn id="56" presetID="9" presetClass="entr" presetSubtype="0" fill="hold" grpId="0" nodeType="clickEffect">
                                  <p:stCondLst>
                                    <p:cond delay="0"/>
                                  </p:stCondLst>
                                  <p:childTnLst>
                                    <p:set>
                                      <p:cBhvr>
                                        <p:cTn id="57" dur="1" fill="hold">
                                          <p:stCondLst>
                                            <p:cond delay="0"/>
                                          </p:stCondLst>
                                        </p:cTn>
                                        <p:tgtEl>
                                          <p:spTgt spid="7">
                                            <p:txEl>
                                              <p:pRg st="4" end="4"/>
                                            </p:txEl>
                                          </p:spTgt>
                                        </p:tgtEl>
                                        <p:attrNameLst>
                                          <p:attrName>style.visibility</p:attrName>
                                        </p:attrNameLst>
                                      </p:cBhvr>
                                      <p:to>
                                        <p:strVal val="visible"/>
                                      </p:to>
                                    </p:set>
                                    <p:animEffect transition="in" filter="dissolve">
                                      <p:cBhvr>
                                        <p:cTn id="58" dur="500"/>
                                        <p:tgtEl>
                                          <p:spTgt spid="7">
                                            <p:txEl>
                                              <p:pRg st="4" end="4"/>
                                            </p:txEl>
                                          </p:spTgt>
                                        </p:tgtEl>
                                      </p:cBhvr>
                                    </p:animEffect>
                                  </p:childTnLst>
                                </p:cTn>
                              </p:par>
                            </p:childTnLst>
                          </p:cTn>
                        </p:par>
                      </p:childTnLst>
                    </p:cTn>
                  </p:par>
                  <p:par>
                    <p:cTn id="59" fill="hold">
                      <p:stCondLst>
                        <p:cond delay="indefinite"/>
                      </p:stCondLst>
                      <p:childTnLst>
                        <p:par>
                          <p:cTn id="60" fill="hold">
                            <p:stCondLst>
                              <p:cond delay="0"/>
                            </p:stCondLst>
                            <p:childTnLst>
                              <p:par>
                                <p:cTn id="61" presetID="2" presetClass="entr" presetSubtype="4" fill="hold" grpId="0" nodeType="clickEffect">
                                  <p:stCondLst>
                                    <p:cond delay="0"/>
                                  </p:stCondLst>
                                  <p:childTnLst>
                                    <p:set>
                                      <p:cBhvr>
                                        <p:cTn id="62" dur="1" fill="hold">
                                          <p:stCondLst>
                                            <p:cond delay="0"/>
                                          </p:stCondLst>
                                        </p:cTn>
                                        <p:tgtEl>
                                          <p:spTgt spid="8"/>
                                        </p:tgtEl>
                                        <p:attrNameLst>
                                          <p:attrName>style.visibility</p:attrName>
                                        </p:attrNameLst>
                                      </p:cBhvr>
                                      <p:to>
                                        <p:strVal val="visible"/>
                                      </p:to>
                                    </p:set>
                                    <p:anim calcmode="lin" valueType="num">
                                      <p:cBhvr additive="base">
                                        <p:cTn id="63" dur="500" fill="hold"/>
                                        <p:tgtEl>
                                          <p:spTgt spid="8"/>
                                        </p:tgtEl>
                                        <p:attrNameLst>
                                          <p:attrName>ppt_x</p:attrName>
                                        </p:attrNameLst>
                                      </p:cBhvr>
                                      <p:tavLst>
                                        <p:tav tm="0">
                                          <p:val>
                                            <p:strVal val="#ppt_x"/>
                                          </p:val>
                                        </p:tav>
                                        <p:tav tm="100000">
                                          <p:val>
                                            <p:strVal val="#ppt_x"/>
                                          </p:val>
                                        </p:tav>
                                      </p:tavLst>
                                    </p:anim>
                                    <p:anim calcmode="lin" valueType="num">
                                      <p:cBhvr additive="base">
                                        <p:cTn id="64" dur="500" fill="hold"/>
                                        <p:tgtEl>
                                          <p:spTgt spid="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5" grpId="0" animBg="1"/>
      <p:bldP spid="7" grpId="0" build="p"/>
      <p:bldP spid="8" grpId="0" animBg="1"/>
    </p:bldLst>
  </p:timing>
</p:sld>
</file>

<file path=ppt/theme/theme1.xml><?xml version="1.0" encoding="utf-8"?>
<a:theme xmlns:a="http://schemas.openxmlformats.org/drawingml/2006/main" name="Chủ đề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TotalTime>
  <Words>801</Words>
  <Application>Microsoft Office PowerPoint</Application>
  <PresentationFormat>Màn hình rộng</PresentationFormat>
  <Paragraphs>188</Paragraphs>
  <Slides>11</Slides>
  <Notes>0</Notes>
  <HiddenSlides>0</HiddenSlides>
  <MMClips>0</MMClips>
  <ScaleCrop>false</ScaleCrop>
  <HeadingPairs>
    <vt:vector size="8" baseType="variant">
      <vt:variant>
        <vt:lpstr>Phông được Dùng</vt:lpstr>
      </vt:variant>
      <vt:variant>
        <vt:i4>5</vt:i4>
      </vt:variant>
      <vt:variant>
        <vt:lpstr>Chủ đề</vt:lpstr>
      </vt:variant>
      <vt:variant>
        <vt:i4>1</vt:i4>
      </vt:variant>
      <vt:variant>
        <vt:lpstr>Máy chủ nhúng OLE</vt:lpstr>
      </vt:variant>
      <vt:variant>
        <vt:i4>1</vt:i4>
      </vt:variant>
      <vt:variant>
        <vt:lpstr>Tiêu đề Bản chiếu</vt:lpstr>
      </vt:variant>
      <vt:variant>
        <vt:i4>11</vt:i4>
      </vt:variant>
    </vt:vector>
  </HeadingPairs>
  <TitlesOfParts>
    <vt:vector size="18" baseType="lpstr">
      <vt:lpstr>.VnCommercial Script</vt:lpstr>
      <vt:lpstr>Arial</vt:lpstr>
      <vt:lpstr>Calibri</vt:lpstr>
      <vt:lpstr>Calibri Light</vt:lpstr>
      <vt:lpstr>Times New Roman</vt:lpstr>
      <vt:lpstr>Chủ đề Office</vt:lpstr>
      <vt:lpstr>Equation</vt:lpstr>
      <vt:lpstr>Bản trình bày PowerPoint</vt:lpstr>
      <vt:lpstr>Bản trình bày PowerPoint</vt:lpstr>
      <vt:lpstr>Bản trình bày PowerPoint</vt:lpstr>
      <vt:lpstr>Bản trình bày PowerPoint</vt:lpstr>
      <vt:lpstr>Bản trình bày PowerPoint</vt:lpstr>
      <vt:lpstr>Bản trình bày PowerPoint</vt:lpstr>
      <vt:lpstr> </vt:lpstr>
      <vt:lpstr>Bản trình bày PowerPoint</vt:lpstr>
      <vt:lpstr>Bản trình bày PowerPoint</vt:lpstr>
      <vt:lpstr>Bản trình bày PowerPoint</vt:lpstr>
      <vt:lpstr>HƯỚNG DẪN HỌC Ở NHÀ</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Bản trình bày PowerPoint</dc:title>
  <dc:creator>vonguyenthuy9999@gmail.com</dc:creator>
  <cp:lastModifiedBy>Nguyễn Võ</cp:lastModifiedBy>
  <cp:revision>3</cp:revision>
  <dcterms:created xsi:type="dcterms:W3CDTF">2021-10-31T09:54:02Z</dcterms:created>
  <dcterms:modified xsi:type="dcterms:W3CDTF">2023-05-27T12:27:58Z</dcterms:modified>
</cp:coreProperties>
</file>